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2"/>
  </p:notesMasterIdLst>
  <p:sldIdLst>
    <p:sldId id="304" r:id="rId2"/>
    <p:sldId id="305" r:id="rId3"/>
    <p:sldId id="258" r:id="rId4"/>
    <p:sldId id="259" r:id="rId5"/>
    <p:sldId id="260" r:id="rId6"/>
    <p:sldId id="261" r:id="rId7"/>
    <p:sldId id="262" r:id="rId8"/>
    <p:sldId id="263" r:id="rId9"/>
    <p:sldId id="264" r:id="rId10"/>
    <p:sldId id="265" r:id="rId11"/>
    <p:sldId id="267" r:id="rId12"/>
    <p:sldId id="276"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Do Hyeon" panose="020B0604020202020204" charset="-127"/>
      <p:regular r:id="rId23"/>
    </p:embeddedFont>
    <p:embeddedFont>
      <p:font typeface="Anaheim" panose="020B0604020202020204" charset="0"/>
      <p:regular r:id="rId24"/>
    </p:embeddedFont>
    <p:embeddedFont>
      <p:font typeface="Bebas Neue" panose="020B0606020202050201" pitchFamily="34" charset="0"/>
      <p:regular r:id="rId25"/>
    </p:embeddedFont>
    <p:embeddedFont>
      <p:font typeface="Franklin Gothic Medium" panose="020B0603020102020204" pitchFamily="34" charset="0"/>
      <p:regular r:id="rId26"/>
      <p:italic r:id="rId27"/>
    </p:embeddedFont>
    <p:embeddedFont>
      <p:font typeface="Overpass" panose="020B0604020202020204" charset="0"/>
      <p:regular r:id="rId28"/>
      <p:bold r:id="rId29"/>
      <p:italic r:id="rId30"/>
      <p:boldItalic r:id="rId31"/>
    </p:embeddedFont>
    <p:embeddedFont>
      <p:font typeface="Overpass Black" panose="020B0604020202020204" charset="0"/>
      <p:bold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C92BF9-43FF-44A7-A680-D2173188879A}">
  <a:tblStyle styleId="{5CC92BF9-43FF-44A7-A680-D217318887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38"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9ba973d600_0_1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9ba973d600_0_1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9ba973d600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9ba973d600_0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a3f0e3589e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a3f0e3589e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a1d7ef1fc9_0_2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a1d7ef1fc9_0_2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103d46dc307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103d46dc307_0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a0ead843f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a0ead843f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a0ead843f1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a0ead843f1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a1b303a6a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a1b303a6a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a1d7ef1fc9_0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a1d7ef1fc9_0_2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a1b303a6a8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a1b303a6a8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533254a0d3_0_1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533254a0d3_0_1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a1d7ef1f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a1d7ef1f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533254a0d3_0_16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533254a0d3_0_16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103d46dc307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103d46dc307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33254a0d3_0_16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33254a0d3_0_16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a1d7ef1fc9_0_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a1d7ef1fc9_0_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03d46dc307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03d46dc307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9ba973d60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9ba973d600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3d46dc307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3d46dc307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title"/>
          </p:nvPr>
        </p:nvSpPr>
        <p:spPr>
          <a:xfrm>
            <a:off x="1203600" y="1556400"/>
            <a:ext cx="6736800" cy="1516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7000"/>
              <a:buFont typeface="Overpass Black"/>
              <a:buNone/>
              <a:defRPr sz="4900">
                <a:solidFill>
                  <a:schemeClr val="lt1"/>
                </a:solidFill>
              </a:defRPr>
            </a:lvl1pPr>
            <a:lvl2pPr lvl="1" algn="ctr" rtl="0">
              <a:spcBef>
                <a:spcPts val="0"/>
              </a:spcBef>
              <a:spcAft>
                <a:spcPts val="0"/>
              </a:spcAft>
              <a:buClr>
                <a:schemeClr val="lt1"/>
              </a:buClr>
              <a:buSzPts val="6000"/>
              <a:buFont typeface="Overpass Black"/>
              <a:buNone/>
              <a:defRPr sz="6000">
                <a:solidFill>
                  <a:schemeClr val="lt1"/>
                </a:solidFill>
                <a:latin typeface="Overpass Black"/>
                <a:ea typeface="Overpass Black"/>
                <a:cs typeface="Overpass Black"/>
                <a:sym typeface="Overpass Black"/>
              </a:defRPr>
            </a:lvl2pPr>
            <a:lvl3pPr lvl="2" algn="ctr" rtl="0">
              <a:spcBef>
                <a:spcPts val="0"/>
              </a:spcBef>
              <a:spcAft>
                <a:spcPts val="0"/>
              </a:spcAft>
              <a:buClr>
                <a:schemeClr val="lt1"/>
              </a:buClr>
              <a:buSzPts val="6000"/>
              <a:buFont typeface="Overpass Black"/>
              <a:buNone/>
              <a:defRPr sz="6000">
                <a:solidFill>
                  <a:schemeClr val="lt1"/>
                </a:solidFill>
                <a:latin typeface="Overpass Black"/>
                <a:ea typeface="Overpass Black"/>
                <a:cs typeface="Overpass Black"/>
                <a:sym typeface="Overpass Black"/>
              </a:defRPr>
            </a:lvl3pPr>
            <a:lvl4pPr lvl="3" algn="ctr" rtl="0">
              <a:spcBef>
                <a:spcPts val="0"/>
              </a:spcBef>
              <a:spcAft>
                <a:spcPts val="0"/>
              </a:spcAft>
              <a:buClr>
                <a:schemeClr val="lt1"/>
              </a:buClr>
              <a:buSzPts val="6000"/>
              <a:buFont typeface="Overpass Black"/>
              <a:buNone/>
              <a:defRPr sz="6000">
                <a:solidFill>
                  <a:schemeClr val="lt1"/>
                </a:solidFill>
                <a:latin typeface="Overpass Black"/>
                <a:ea typeface="Overpass Black"/>
                <a:cs typeface="Overpass Black"/>
                <a:sym typeface="Overpass Black"/>
              </a:defRPr>
            </a:lvl4pPr>
            <a:lvl5pPr lvl="4" algn="ctr" rtl="0">
              <a:spcBef>
                <a:spcPts val="0"/>
              </a:spcBef>
              <a:spcAft>
                <a:spcPts val="0"/>
              </a:spcAft>
              <a:buClr>
                <a:schemeClr val="lt1"/>
              </a:buClr>
              <a:buSzPts val="6000"/>
              <a:buFont typeface="Overpass Black"/>
              <a:buNone/>
              <a:defRPr sz="6000">
                <a:solidFill>
                  <a:schemeClr val="lt1"/>
                </a:solidFill>
                <a:latin typeface="Overpass Black"/>
                <a:ea typeface="Overpass Black"/>
                <a:cs typeface="Overpass Black"/>
                <a:sym typeface="Overpass Black"/>
              </a:defRPr>
            </a:lvl5pPr>
            <a:lvl6pPr lvl="5" algn="ctr" rtl="0">
              <a:spcBef>
                <a:spcPts val="0"/>
              </a:spcBef>
              <a:spcAft>
                <a:spcPts val="0"/>
              </a:spcAft>
              <a:buClr>
                <a:schemeClr val="lt1"/>
              </a:buClr>
              <a:buSzPts val="6000"/>
              <a:buFont typeface="Overpass Black"/>
              <a:buNone/>
              <a:defRPr sz="6000">
                <a:solidFill>
                  <a:schemeClr val="lt1"/>
                </a:solidFill>
                <a:latin typeface="Overpass Black"/>
                <a:ea typeface="Overpass Black"/>
                <a:cs typeface="Overpass Black"/>
                <a:sym typeface="Overpass Black"/>
              </a:defRPr>
            </a:lvl6pPr>
            <a:lvl7pPr lvl="6" algn="ctr" rtl="0">
              <a:spcBef>
                <a:spcPts val="0"/>
              </a:spcBef>
              <a:spcAft>
                <a:spcPts val="0"/>
              </a:spcAft>
              <a:buClr>
                <a:schemeClr val="lt1"/>
              </a:buClr>
              <a:buSzPts val="6000"/>
              <a:buFont typeface="Overpass Black"/>
              <a:buNone/>
              <a:defRPr sz="6000">
                <a:solidFill>
                  <a:schemeClr val="lt1"/>
                </a:solidFill>
                <a:latin typeface="Overpass Black"/>
                <a:ea typeface="Overpass Black"/>
                <a:cs typeface="Overpass Black"/>
                <a:sym typeface="Overpass Black"/>
              </a:defRPr>
            </a:lvl7pPr>
            <a:lvl8pPr lvl="7" algn="ctr" rtl="0">
              <a:spcBef>
                <a:spcPts val="0"/>
              </a:spcBef>
              <a:spcAft>
                <a:spcPts val="0"/>
              </a:spcAft>
              <a:buClr>
                <a:schemeClr val="lt1"/>
              </a:buClr>
              <a:buSzPts val="6000"/>
              <a:buFont typeface="Overpass Black"/>
              <a:buNone/>
              <a:defRPr sz="6000">
                <a:solidFill>
                  <a:schemeClr val="lt1"/>
                </a:solidFill>
                <a:latin typeface="Overpass Black"/>
                <a:ea typeface="Overpass Black"/>
                <a:cs typeface="Overpass Black"/>
                <a:sym typeface="Overpass Black"/>
              </a:defRPr>
            </a:lvl8pPr>
            <a:lvl9pPr lvl="8" algn="ctr" rtl="0">
              <a:spcBef>
                <a:spcPts val="0"/>
              </a:spcBef>
              <a:spcAft>
                <a:spcPts val="0"/>
              </a:spcAft>
              <a:buClr>
                <a:schemeClr val="lt1"/>
              </a:buClr>
              <a:buSzPts val="6000"/>
              <a:buFont typeface="Overpass Black"/>
              <a:buNone/>
              <a:defRPr sz="6000">
                <a:solidFill>
                  <a:schemeClr val="lt1"/>
                </a:solidFill>
                <a:latin typeface="Overpass Black"/>
                <a:ea typeface="Overpass Black"/>
                <a:cs typeface="Overpass Black"/>
                <a:sym typeface="Overpass Black"/>
              </a:defRPr>
            </a:lvl9pPr>
          </a:lstStyle>
          <a:p>
            <a:endParaRPr/>
          </a:p>
        </p:txBody>
      </p:sp>
      <p:sp>
        <p:nvSpPr>
          <p:cNvPr id="11" name="Google Shape;11;p2"/>
          <p:cNvSpPr txBox="1">
            <a:spLocks noGrp="1"/>
          </p:cNvSpPr>
          <p:nvPr>
            <p:ph type="subTitle" idx="1"/>
          </p:nvPr>
        </p:nvSpPr>
        <p:spPr>
          <a:xfrm>
            <a:off x="1866300" y="3254500"/>
            <a:ext cx="5411400" cy="491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400"/>
              <a:buNone/>
              <a:defRPr sz="1800">
                <a:solidFill>
                  <a:schemeClr val="l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 name="Google Shape;12;p2"/>
          <p:cNvSpPr/>
          <p:nvPr/>
        </p:nvSpPr>
        <p:spPr>
          <a:xfrm flipH="1">
            <a:off x="5856098" y="140375"/>
            <a:ext cx="902100" cy="9021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3520725" y="136877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665600" y="14059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flipH="1">
            <a:off x="2580600" y="9937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flipH="1">
            <a:off x="8881200" y="44791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flipH="1">
            <a:off x="3069175" y="4103669"/>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flipH="1">
            <a:off x="6674550" y="10711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flipH="1">
            <a:off x="8463263" y="19015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flipH="1">
            <a:off x="6461813" y="48725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flipH="1">
            <a:off x="5530050" y="7965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a:off x="1603488" y="351200"/>
            <a:ext cx="284100" cy="283800"/>
            <a:chOff x="1603488" y="351200"/>
            <a:chExt cx="284100" cy="283800"/>
          </a:xfrm>
        </p:grpSpPr>
        <p:sp>
          <p:nvSpPr>
            <p:cNvPr id="31" name="Google Shape;31;p2"/>
            <p:cNvSpPr/>
            <p:nvPr/>
          </p:nvSpPr>
          <p:spPr>
            <a:xfrm>
              <a:off x="1603488" y="3512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63613" y="4111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8359925" y="2543588"/>
            <a:ext cx="284100" cy="283800"/>
            <a:chOff x="8359925" y="2619788"/>
            <a:chExt cx="284100" cy="283800"/>
          </a:xfrm>
        </p:grpSpPr>
        <p:sp>
          <p:nvSpPr>
            <p:cNvPr id="34" name="Google Shape;34;p2"/>
            <p:cNvSpPr/>
            <p:nvPr/>
          </p:nvSpPr>
          <p:spPr>
            <a:xfrm>
              <a:off x="8359925" y="2619788"/>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420050" y="2679763"/>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6214200" y="-2394125"/>
            <a:ext cx="5411400" cy="5412300"/>
            <a:chOff x="6214200" y="-2394125"/>
            <a:chExt cx="5411400" cy="5412300"/>
          </a:xfrm>
        </p:grpSpPr>
        <p:sp>
          <p:nvSpPr>
            <p:cNvPr id="37" name="Google Shape;37;p2"/>
            <p:cNvSpPr/>
            <p:nvPr/>
          </p:nvSpPr>
          <p:spPr>
            <a:xfrm flipH="1">
              <a:off x="6214200" y="-2394125"/>
              <a:ext cx="5411400" cy="54123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 name="Google Shape;38;p2"/>
            <p:cNvPicPr preferRelativeResize="0"/>
            <p:nvPr/>
          </p:nvPicPr>
          <p:blipFill rotWithShape="1">
            <a:blip r:embed="rId2">
              <a:alphaModFix/>
            </a:blip>
            <a:srcRect l="2740" t="34104" r="40292" b="4511"/>
            <a:stretch/>
          </p:blipFill>
          <p:spPr>
            <a:xfrm>
              <a:off x="6992175" y="-28225"/>
              <a:ext cx="2151825" cy="2085881"/>
            </a:xfrm>
            <a:prstGeom prst="rect">
              <a:avLst/>
            </a:prstGeom>
            <a:noFill/>
            <a:ln>
              <a:noFill/>
            </a:ln>
          </p:spPr>
        </p:pic>
      </p:grpSp>
      <p:pic>
        <p:nvPicPr>
          <p:cNvPr id="39" name="Google Shape;39;p2"/>
          <p:cNvPicPr preferRelativeResize="0"/>
          <p:nvPr/>
        </p:nvPicPr>
        <p:blipFill rotWithShape="1">
          <a:blip r:embed="rId2">
            <a:alphaModFix/>
          </a:blip>
          <a:srcRect/>
          <a:stretch/>
        </p:blipFill>
        <p:spPr>
          <a:xfrm>
            <a:off x="6068659" y="358716"/>
            <a:ext cx="516879" cy="465067"/>
          </a:xfrm>
          <a:prstGeom prst="rect">
            <a:avLst/>
          </a:prstGeom>
          <a:noFill/>
          <a:ln>
            <a:noFill/>
          </a:ln>
        </p:spPr>
      </p:pic>
      <p:grpSp>
        <p:nvGrpSpPr>
          <p:cNvPr id="40" name="Google Shape;40;p2"/>
          <p:cNvGrpSpPr/>
          <p:nvPr/>
        </p:nvGrpSpPr>
        <p:grpSpPr>
          <a:xfrm>
            <a:off x="4656700" y="3810000"/>
            <a:ext cx="1199400" cy="1183800"/>
            <a:chOff x="4656700" y="3810000"/>
            <a:chExt cx="1199400" cy="1183800"/>
          </a:xfrm>
        </p:grpSpPr>
        <p:sp>
          <p:nvSpPr>
            <p:cNvPr id="41" name="Google Shape;41;p2"/>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42;p2"/>
            <p:cNvPicPr preferRelativeResize="0"/>
            <p:nvPr/>
          </p:nvPicPr>
          <p:blipFill>
            <a:blip r:embed="rId3">
              <a:alphaModFix/>
            </a:blip>
            <a:stretch>
              <a:fillRect/>
            </a:stretch>
          </p:blipFill>
          <p:spPr>
            <a:xfrm>
              <a:off x="4924900" y="4103575"/>
              <a:ext cx="663100" cy="596601"/>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7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75"/>
        <p:cNvGrpSpPr/>
        <p:nvPr/>
      </p:nvGrpSpPr>
      <p:grpSpPr>
        <a:xfrm>
          <a:off x="0" y="0"/>
          <a:ext cx="0" cy="0"/>
          <a:chOff x="0" y="0"/>
          <a:chExt cx="0" cy="0"/>
        </a:xfrm>
      </p:grpSpPr>
      <p:sp>
        <p:nvSpPr>
          <p:cNvPr id="276" name="Google Shape;276;p13"/>
          <p:cNvSpPr txBox="1">
            <a:spLocks noGrp="1"/>
          </p:cNvSpPr>
          <p:nvPr>
            <p:ph type="title"/>
          </p:nvPr>
        </p:nvSpPr>
        <p:spPr>
          <a:xfrm>
            <a:off x="720000" y="1739263"/>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7" name="Google Shape;277;p13"/>
          <p:cNvSpPr txBox="1">
            <a:spLocks noGrp="1"/>
          </p:cNvSpPr>
          <p:nvPr>
            <p:ph type="title" idx="2" hasCustomPrompt="1"/>
          </p:nvPr>
        </p:nvSpPr>
        <p:spPr>
          <a:xfrm>
            <a:off x="720000" y="1149600"/>
            <a:ext cx="815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8" name="Google Shape;278;p13"/>
          <p:cNvSpPr txBox="1">
            <a:spLocks noGrp="1"/>
          </p:cNvSpPr>
          <p:nvPr>
            <p:ph type="subTitle" idx="1"/>
          </p:nvPr>
        </p:nvSpPr>
        <p:spPr>
          <a:xfrm>
            <a:off x="720000" y="2173388"/>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9" name="Google Shape;279;p13"/>
          <p:cNvSpPr txBox="1">
            <a:spLocks noGrp="1"/>
          </p:cNvSpPr>
          <p:nvPr>
            <p:ph type="title" idx="3"/>
          </p:nvPr>
        </p:nvSpPr>
        <p:spPr>
          <a:xfrm>
            <a:off x="3403800" y="17427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0" name="Google Shape;280;p13"/>
          <p:cNvSpPr txBox="1">
            <a:spLocks noGrp="1"/>
          </p:cNvSpPr>
          <p:nvPr>
            <p:ph type="title" idx="4" hasCustomPrompt="1"/>
          </p:nvPr>
        </p:nvSpPr>
        <p:spPr>
          <a:xfrm>
            <a:off x="3403800" y="1149600"/>
            <a:ext cx="815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1" name="Google Shape;281;p13"/>
          <p:cNvSpPr txBox="1">
            <a:spLocks noGrp="1"/>
          </p:cNvSpPr>
          <p:nvPr>
            <p:ph type="subTitle" idx="5"/>
          </p:nvPr>
        </p:nvSpPr>
        <p:spPr>
          <a:xfrm>
            <a:off x="3403800" y="21769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2" name="Google Shape;282;p13"/>
          <p:cNvSpPr txBox="1">
            <a:spLocks noGrp="1"/>
          </p:cNvSpPr>
          <p:nvPr>
            <p:ph type="title" idx="6"/>
          </p:nvPr>
        </p:nvSpPr>
        <p:spPr>
          <a:xfrm>
            <a:off x="6087600" y="17427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3" name="Google Shape;283;p13"/>
          <p:cNvSpPr txBox="1">
            <a:spLocks noGrp="1"/>
          </p:cNvSpPr>
          <p:nvPr>
            <p:ph type="title" idx="7" hasCustomPrompt="1"/>
          </p:nvPr>
        </p:nvSpPr>
        <p:spPr>
          <a:xfrm>
            <a:off x="6087600" y="1149600"/>
            <a:ext cx="815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4" name="Google Shape;284;p13"/>
          <p:cNvSpPr txBox="1">
            <a:spLocks noGrp="1"/>
          </p:cNvSpPr>
          <p:nvPr>
            <p:ph type="subTitle" idx="8"/>
          </p:nvPr>
        </p:nvSpPr>
        <p:spPr>
          <a:xfrm>
            <a:off x="6087600" y="21769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5" name="Google Shape;285;p13"/>
          <p:cNvSpPr txBox="1">
            <a:spLocks noGrp="1"/>
          </p:cNvSpPr>
          <p:nvPr>
            <p:ph type="title" idx="9"/>
          </p:nvPr>
        </p:nvSpPr>
        <p:spPr>
          <a:xfrm>
            <a:off x="720000" y="36083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6" name="Google Shape;286;p13"/>
          <p:cNvSpPr txBox="1">
            <a:spLocks noGrp="1"/>
          </p:cNvSpPr>
          <p:nvPr>
            <p:ph type="title" idx="13" hasCustomPrompt="1"/>
          </p:nvPr>
        </p:nvSpPr>
        <p:spPr>
          <a:xfrm>
            <a:off x="720000" y="3015200"/>
            <a:ext cx="815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87" name="Google Shape;287;p13"/>
          <p:cNvSpPr txBox="1">
            <a:spLocks noGrp="1"/>
          </p:cNvSpPr>
          <p:nvPr>
            <p:ph type="subTitle" idx="14"/>
          </p:nvPr>
        </p:nvSpPr>
        <p:spPr>
          <a:xfrm>
            <a:off x="720000" y="40425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8" name="Google Shape;288;p13"/>
          <p:cNvSpPr txBox="1">
            <a:spLocks noGrp="1"/>
          </p:cNvSpPr>
          <p:nvPr>
            <p:ph type="title" idx="15"/>
          </p:nvPr>
        </p:nvSpPr>
        <p:spPr>
          <a:xfrm>
            <a:off x="3403800" y="36083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89" name="Google Shape;289;p13"/>
          <p:cNvSpPr txBox="1">
            <a:spLocks noGrp="1"/>
          </p:cNvSpPr>
          <p:nvPr>
            <p:ph type="title" idx="16" hasCustomPrompt="1"/>
          </p:nvPr>
        </p:nvSpPr>
        <p:spPr>
          <a:xfrm>
            <a:off x="3403800" y="3015200"/>
            <a:ext cx="8157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90" name="Google Shape;290;p13"/>
          <p:cNvSpPr txBox="1">
            <a:spLocks noGrp="1"/>
          </p:cNvSpPr>
          <p:nvPr>
            <p:ph type="subTitle" idx="17"/>
          </p:nvPr>
        </p:nvSpPr>
        <p:spPr>
          <a:xfrm>
            <a:off x="3403800" y="40425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1" name="Google Shape;291;p13"/>
          <p:cNvSpPr txBox="1">
            <a:spLocks noGrp="1"/>
          </p:cNvSpPr>
          <p:nvPr>
            <p:ph type="title" idx="18"/>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2" name="Google Shape;292;p13"/>
          <p:cNvSpPr/>
          <p:nvPr/>
        </p:nvSpPr>
        <p:spPr>
          <a:xfrm flipH="1">
            <a:off x="2854800" y="134152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flipH="1">
            <a:off x="6531725" y="320675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13"/>
          <p:cNvGrpSpPr/>
          <p:nvPr/>
        </p:nvGrpSpPr>
        <p:grpSpPr>
          <a:xfrm>
            <a:off x="8258275" y="636700"/>
            <a:ext cx="284100" cy="283800"/>
            <a:chOff x="8258275" y="636700"/>
            <a:chExt cx="284100" cy="283800"/>
          </a:xfrm>
        </p:grpSpPr>
        <p:sp>
          <p:nvSpPr>
            <p:cNvPr id="304" name="Google Shape;304;p13"/>
            <p:cNvSpPr/>
            <p:nvPr/>
          </p:nvSpPr>
          <p:spPr>
            <a:xfrm>
              <a:off x="8258275" y="6367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8318400" y="6966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6" name="Google Shape;306;p13"/>
          <p:cNvPicPr preferRelativeResize="0"/>
          <p:nvPr/>
        </p:nvPicPr>
        <p:blipFill rotWithShape="1">
          <a:blip r:embed="rId2">
            <a:alphaModFix/>
          </a:blip>
          <a:srcRect/>
          <a:stretch/>
        </p:blipFill>
        <p:spPr>
          <a:xfrm>
            <a:off x="80034" y="2489491"/>
            <a:ext cx="516879" cy="465067"/>
          </a:xfrm>
          <a:prstGeom prst="rect">
            <a:avLst/>
          </a:prstGeom>
          <a:noFill/>
          <a:ln>
            <a:noFill/>
          </a:ln>
        </p:spPr>
      </p:pic>
      <p:grpSp>
        <p:nvGrpSpPr>
          <p:cNvPr id="307" name="Google Shape;307;p13"/>
          <p:cNvGrpSpPr/>
          <p:nvPr/>
        </p:nvGrpSpPr>
        <p:grpSpPr>
          <a:xfrm>
            <a:off x="6980400" y="-123275"/>
            <a:ext cx="1199400" cy="1183800"/>
            <a:chOff x="4656700" y="3810000"/>
            <a:chExt cx="1199400" cy="1183800"/>
          </a:xfrm>
        </p:grpSpPr>
        <p:sp>
          <p:nvSpPr>
            <p:cNvPr id="308" name="Google Shape;308;p13"/>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13"/>
            <p:cNvPicPr preferRelativeResize="0"/>
            <p:nvPr/>
          </p:nvPicPr>
          <p:blipFill>
            <a:blip r:embed="rId3">
              <a:alphaModFix/>
            </a:blip>
            <a:stretch>
              <a:fillRect/>
            </a:stretch>
          </p:blipFill>
          <p:spPr>
            <a:xfrm>
              <a:off x="4924900" y="4103575"/>
              <a:ext cx="663100" cy="596601"/>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ONE_COLUMN_TEXT_1_2_1_1">
    <p:spTree>
      <p:nvGrpSpPr>
        <p:cNvPr id="1" name="Shape 310"/>
        <p:cNvGrpSpPr/>
        <p:nvPr/>
      </p:nvGrpSpPr>
      <p:grpSpPr>
        <a:xfrm>
          <a:off x="0" y="0"/>
          <a:ext cx="0" cy="0"/>
          <a:chOff x="0" y="0"/>
          <a:chExt cx="0" cy="0"/>
        </a:xfrm>
      </p:grpSpPr>
      <p:sp>
        <p:nvSpPr>
          <p:cNvPr id="311" name="Google Shape;311;p14"/>
          <p:cNvSpPr txBox="1">
            <a:spLocks noGrp="1"/>
          </p:cNvSpPr>
          <p:nvPr>
            <p:ph type="subTitle" idx="1"/>
          </p:nvPr>
        </p:nvSpPr>
        <p:spPr>
          <a:xfrm>
            <a:off x="5405100" y="1907575"/>
            <a:ext cx="2847000" cy="98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12" name="Google Shape;312;p14"/>
          <p:cNvSpPr txBox="1">
            <a:spLocks noGrp="1"/>
          </p:cNvSpPr>
          <p:nvPr>
            <p:ph type="subTitle" idx="2"/>
          </p:nvPr>
        </p:nvSpPr>
        <p:spPr>
          <a:xfrm>
            <a:off x="5405100" y="1483775"/>
            <a:ext cx="2847000" cy="39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rtl="0">
              <a:lnSpc>
                <a:spcPct val="100000"/>
              </a:lnSpc>
              <a:spcBef>
                <a:spcPts val="0"/>
              </a:spcBef>
              <a:spcAft>
                <a:spcPts val="0"/>
              </a:spcAft>
              <a:buSzPts val="1800"/>
              <a:buNone/>
              <a:defRPr sz="1800" b="1"/>
            </a:lvl2pPr>
            <a:lvl3pPr lvl="2" rtl="0">
              <a:lnSpc>
                <a:spcPct val="100000"/>
              </a:lnSpc>
              <a:spcBef>
                <a:spcPts val="1600"/>
              </a:spcBef>
              <a:spcAft>
                <a:spcPts val="0"/>
              </a:spcAft>
              <a:buSzPts val="1800"/>
              <a:buNone/>
              <a:defRPr sz="1800" b="1"/>
            </a:lvl3pPr>
            <a:lvl4pPr lvl="3" rtl="0">
              <a:lnSpc>
                <a:spcPct val="100000"/>
              </a:lnSpc>
              <a:spcBef>
                <a:spcPts val="1600"/>
              </a:spcBef>
              <a:spcAft>
                <a:spcPts val="0"/>
              </a:spcAft>
              <a:buSzPts val="1800"/>
              <a:buNone/>
              <a:defRPr sz="1800" b="1"/>
            </a:lvl4pPr>
            <a:lvl5pPr lvl="4" rtl="0">
              <a:lnSpc>
                <a:spcPct val="100000"/>
              </a:lnSpc>
              <a:spcBef>
                <a:spcPts val="1600"/>
              </a:spcBef>
              <a:spcAft>
                <a:spcPts val="0"/>
              </a:spcAft>
              <a:buSzPts val="1800"/>
              <a:buNone/>
              <a:defRPr sz="1800" b="1"/>
            </a:lvl5pPr>
            <a:lvl6pPr lvl="5" rtl="0">
              <a:lnSpc>
                <a:spcPct val="100000"/>
              </a:lnSpc>
              <a:spcBef>
                <a:spcPts val="1600"/>
              </a:spcBef>
              <a:spcAft>
                <a:spcPts val="0"/>
              </a:spcAft>
              <a:buSzPts val="1800"/>
              <a:buNone/>
              <a:defRPr sz="1800" b="1"/>
            </a:lvl6pPr>
            <a:lvl7pPr lvl="6" rtl="0">
              <a:lnSpc>
                <a:spcPct val="100000"/>
              </a:lnSpc>
              <a:spcBef>
                <a:spcPts val="1600"/>
              </a:spcBef>
              <a:spcAft>
                <a:spcPts val="0"/>
              </a:spcAft>
              <a:buSzPts val="1800"/>
              <a:buNone/>
              <a:defRPr sz="1800" b="1"/>
            </a:lvl7pPr>
            <a:lvl8pPr lvl="7" rtl="0">
              <a:lnSpc>
                <a:spcPct val="100000"/>
              </a:lnSpc>
              <a:spcBef>
                <a:spcPts val="1600"/>
              </a:spcBef>
              <a:spcAft>
                <a:spcPts val="0"/>
              </a:spcAft>
              <a:buSzPts val="1800"/>
              <a:buNone/>
              <a:defRPr sz="1800" b="1"/>
            </a:lvl8pPr>
            <a:lvl9pPr lvl="8" rtl="0">
              <a:lnSpc>
                <a:spcPct val="100000"/>
              </a:lnSpc>
              <a:spcBef>
                <a:spcPts val="1600"/>
              </a:spcBef>
              <a:spcAft>
                <a:spcPts val="1600"/>
              </a:spcAft>
              <a:buSzPts val="1800"/>
              <a:buNone/>
              <a:defRPr sz="1800" b="1"/>
            </a:lvl9pPr>
          </a:lstStyle>
          <a:p>
            <a:endParaRPr/>
          </a:p>
        </p:txBody>
      </p:sp>
      <p:sp>
        <p:nvSpPr>
          <p:cNvPr id="313" name="Google Shape;313;p14"/>
          <p:cNvSpPr txBox="1">
            <a:spLocks noGrp="1"/>
          </p:cNvSpPr>
          <p:nvPr>
            <p:ph type="subTitle" idx="3"/>
          </p:nvPr>
        </p:nvSpPr>
        <p:spPr>
          <a:xfrm>
            <a:off x="713225" y="3617450"/>
            <a:ext cx="2847000" cy="981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314" name="Google Shape;314;p14"/>
          <p:cNvSpPr txBox="1">
            <a:spLocks noGrp="1"/>
          </p:cNvSpPr>
          <p:nvPr>
            <p:ph type="subTitle" idx="4"/>
          </p:nvPr>
        </p:nvSpPr>
        <p:spPr>
          <a:xfrm>
            <a:off x="713225" y="3193651"/>
            <a:ext cx="2847000" cy="396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algn="r" rtl="0">
              <a:lnSpc>
                <a:spcPct val="100000"/>
              </a:lnSpc>
              <a:spcBef>
                <a:spcPts val="0"/>
              </a:spcBef>
              <a:spcAft>
                <a:spcPts val="0"/>
              </a:spcAft>
              <a:buSzPts val="1800"/>
              <a:buNone/>
              <a:defRPr sz="1800" b="1"/>
            </a:lvl2pPr>
            <a:lvl3pPr lvl="2" algn="r" rtl="0">
              <a:lnSpc>
                <a:spcPct val="100000"/>
              </a:lnSpc>
              <a:spcBef>
                <a:spcPts val="1600"/>
              </a:spcBef>
              <a:spcAft>
                <a:spcPts val="0"/>
              </a:spcAft>
              <a:buSzPts val="1800"/>
              <a:buNone/>
              <a:defRPr sz="1800" b="1"/>
            </a:lvl3pPr>
            <a:lvl4pPr lvl="3" algn="r" rtl="0">
              <a:lnSpc>
                <a:spcPct val="100000"/>
              </a:lnSpc>
              <a:spcBef>
                <a:spcPts val="1600"/>
              </a:spcBef>
              <a:spcAft>
                <a:spcPts val="0"/>
              </a:spcAft>
              <a:buSzPts val="1800"/>
              <a:buNone/>
              <a:defRPr sz="1800" b="1"/>
            </a:lvl4pPr>
            <a:lvl5pPr lvl="4" algn="r" rtl="0">
              <a:lnSpc>
                <a:spcPct val="100000"/>
              </a:lnSpc>
              <a:spcBef>
                <a:spcPts val="1600"/>
              </a:spcBef>
              <a:spcAft>
                <a:spcPts val="0"/>
              </a:spcAft>
              <a:buSzPts val="1800"/>
              <a:buNone/>
              <a:defRPr sz="1800" b="1"/>
            </a:lvl5pPr>
            <a:lvl6pPr lvl="5" algn="r" rtl="0">
              <a:lnSpc>
                <a:spcPct val="100000"/>
              </a:lnSpc>
              <a:spcBef>
                <a:spcPts val="1600"/>
              </a:spcBef>
              <a:spcAft>
                <a:spcPts val="0"/>
              </a:spcAft>
              <a:buSzPts val="1800"/>
              <a:buNone/>
              <a:defRPr sz="1800" b="1"/>
            </a:lvl6pPr>
            <a:lvl7pPr lvl="6" algn="r" rtl="0">
              <a:lnSpc>
                <a:spcPct val="100000"/>
              </a:lnSpc>
              <a:spcBef>
                <a:spcPts val="1600"/>
              </a:spcBef>
              <a:spcAft>
                <a:spcPts val="0"/>
              </a:spcAft>
              <a:buSzPts val="1800"/>
              <a:buNone/>
              <a:defRPr sz="1800" b="1"/>
            </a:lvl7pPr>
            <a:lvl8pPr lvl="7" algn="r" rtl="0">
              <a:lnSpc>
                <a:spcPct val="100000"/>
              </a:lnSpc>
              <a:spcBef>
                <a:spcPts val="1600"/>
              </a:spcBef>
              <a:spcAft>
                <a:spcPts val="0"/>
              </a:spcAft>
              <a:buSzPts val="1800"/>
              <a:buNone/>
              <a:defRPr sz="1800" b="1"/>
            </a:lvl8pPr>
            <a:lvl9pPr lvl="8" algn="r" rtl="0">
              <a:lnSpc>
                <a:spcPct val="100000"/>
              </a:lnSpc>
              <a:spcBef>
                <a:spcPts val="1600"/>
              </a:spcBef>
              <a:spcAft>
                <a:spcPts val="1600"/>
              </a:spcAft>
              <a:buSzPts val="1800"/>
              <a:buNone/>
              <a:defRPr sz="1800" b="1"/>
            </a:lvl9pPr>
          </a:lstStyle>
          <a:p>
            <a:endParaRPr/>
          </a:p>
        </p:txBody>
      </p:sp>
      <p:sp>
        <p:nvSpPr>
          <p:cNvPr id="315" name="Google Shape;315;p1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6" name="Google Shape;316;p14"/>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4"/>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4"/>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4"/>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4"/>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4"/>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4"/>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4"/>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6" name="Google Shape;326;p14"/>
          <p:cNvGrpSpPr/>
          <p:nvPr/>
        </p:nvGrpSpPr>
        <p:grpSpPr>
          <a:xfrm>
            <a:off x="-184950" y="-103775"/>
            <a:ext cx="9302100" cy="7049600"/>
            <a:chOff x="-184950" y="-103775"/>
            <a:chExt cx="9302100" cy="7049600"/>
          </a:xfrm>
        </p:grpSpPr>
        <p:sp>
          <p:nvSpPr>
            <p:cNvPr id="327" name="Google Shape;327;p14"/>
            <p:cNvSpPr/>
            <p:nvPr/>
          </p:nvSpPr>
          <p:spPr>
            <a:xfrm>
              <a:off x="8258275" y="6367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4"/>
            <p:cNvSpPr/>
            <p:nvPr/>
          </p:nvSpPr>
          <p:spPr>
            <a:xfrm>
              <a:off x="8318400" y="6966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4"/>
            <p:cNvSpPr/>
            <p:nvPr/>
          </p:nvSpPr>
          <p:spPr>
            <a:xfrm flipH="1">
              <a:off x="2854800" y="134152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4"/>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4"/>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4"/>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4"/>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4"/>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4"/>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4"/>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8" name="Google Shape;338;p14"/>
          <p:cNvPicPr preferRelativeResize="0"/>
          <p:nvPr/>
        </p:nvPicPr>
        <p:blipFill rotWithShape="1">
          <a:blip r:embed="rId2">
            <a:alphaModFix/>
          </a:blip>
          <a:srcRect/>
          <a:stretch/>
        </p:blipFill>
        <p:spPr>
          <a:xfrm>
            <a:off x="80034" y="2489491"/>
            <a:ext cx="516879" cy="46506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339"/>
        <p:cNvGrpSpPr/>
        <p:nvPr/>
      </p:nvGrpSpPr>
      <p:grpSpPr>
        <a:xfrm>
          <a:off x="0" y="0"/>
          <a:ext cx="0" cy="0"/>
          <a:chOff x="0" y="0"/>
          <a:chExt cx="0" cy="0"/>
        </a:xfrm>
      </p:grpSpPr>
      <p:sp>
        <p:nvSpPr>
          <p:cNvPr id="340" name="Google Shape;340;p1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1" name="Google Shape;341;p15"/>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flipH="1">
            <a:off x="1035825" y="44707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15"/>
          <p:cNvGrpSpPr/>
          <p:nvPr/>
        </p:nvGrpSpPr>
        <p:grpSpPr>
          <a:xfrm>
            <a:off x="-184950" y="-103775"/>
            <a:ext cx="9302100" cy="7049600"/>
            <a:chOff x="-184950" y="-103775"/>
            <a:chExt cx="9302100" cy="7049600"/>
          </a:xfrm>
        </p:grpSpPr>
        <p:sp>
          <p:nvSpPr>
            <p:cNvPr id="352" name="Google Shape;352;p15"/>
            <p:cNvSpPr/>
            <p:nvPr/>
          </p:nvSpPr>
          <p:spPr>
            <a:xfrm flipH="1">
              <a:off x="2854800" y="134152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flipH="1">
              <a:off x="807225" y="34801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5"/>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5"/>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15"/>
          <p:cNvGrpSpPr/>
          <p:nvPr/>
        </p:nvGrpSpPr>
        <p:grpSpPr>
          <a:xfrm>
            <a:off x="245250" y="2972400"/>
            <a:ext cx="284100" cy="283800"/>
            <a:chOff x="8258275" y="636700"/>
            <a:chExt cx="284100" cy="283800"/>
          </a:xfrm>
        </p:grpSpPr>
        <p:sp>
          <p:nvSpPr>
            <p:cNvPr id="362" name="Google Shape;362;p15"/>
            <p:cNvSpPr/>
            <p:nvPr/>
          </p:nvSpPr>
          <p:spPr>
            <a:xfrm>
              <a:off x="8258275" y="6367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8318400" y="6966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4" name="Google Shape;364;p15"/>
          <p:cNvPicPr preferRelativeResize="0"/>
          <p:nvPr/>
        </p:nvPicPr>
        <p:blipFill rotWithShape="1">
          <a:blip r:embed="rId2">
            <a:alphaModFix/>
          </a:blip>
          <a:srcRect/>
          <a:stretch/>
        </p:blipFill>
        <p:spPr>
          <a:xfrm>
            <a:off x="389009" y="306966"/>
            <a:ext cx="516879" cy="46506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ONE_COLUMN_TEXT_1">
    <p:spTree>
      <p:nvGrpSpPr>
        <p:cNvPr id="1" name="Shape 365"/>
        <p:cNvGrpSpPr/>
        <p:nvPr/>
      </p:nvGrpSpPr>
      <p:grpSpPr>
        <a:xfrm>
          <a:off x="0" y="0"/>
          <a:ext cx="0" cy="0"/>
          <a:chOff x="0" y="0"/>
          <a:chExt cx="0" cy="0"/>
        </a:xfrm>
      </p:grpSpPr>
      <p:sp>
        <p:nvSpPr>
          <p:cNvPr id="366" name="Google Shape;366;p16"/>
          <p:cNvSpPr/>
          <p:nvPr/>
        </p:nvSpPr>
        <p:spPr>
          <a:xfrm flipH="1">
            <a:off x="3520725" y="136877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69" name="Google Shape;369;p16"/>
          <p:cNvSpPr txBox="1">
            <a:spLocks noGrp="1"/>
          </p:cNvSpPr>
          <p:nvPr>
            <p:ph type="title" idx="2"/>
          </p:nvPr>
        </p:nvSpPr>
        <p:spPr>
          <a:xfrm>
            <a:off x="719975" y="25543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0" name="Google Shape;370;p16"/>
          <p:cNvSpPr txBox="1">
            <a:spLocks noGrp="1"/>
          </p:cNvSpPr>
          <p:nvPr>
            <p:ph type="subTitle" idx="1"/>
          </p:nvPr>
        </p:nvSpPr>
        <p:spPr>
          <a:xfrm>
            <a:off x="719975" y="3140930"/>
            <a:ext cx="2336400" cy="64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1" name="Google Shape;371;p16"/>
          <p:cNvSpPr txBox="1">
            <a:spLocks noGrp="1"/>
          </p:cNvSpPr>
          <p:nvPr>
            <p:ph type="title" idx="3"/>
          </p:nvPr>
        </p:nvSpPr>
        <p:spPr>
          <a:xfrm>
            <a:off x="3403775" y="25543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2" name="Google Shape;372;p16"/>
          <p:cNvSpPr txBox="1">
            <a:spLocks noGrp="1"/>
          </p:cNvSpPr>
          <p:nvPr>
            <p:ph type="subTitle" idx="4"/>
          </p:nvPr>
        </p:nvSpPr>
        <p:spPr>
          <a:xfrm>
            <a:off x="3403775" y="3140930"/>
            <a:ext cx="2336400" cy="64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3" name="Google Shape;373;p16"/>
          <p:cNvSpPr txBox="1">
            <a:spLocks noGrp="1"/>
          </p:cNvSpPr>
          <p:nvPr>
            <p:ph type="title" idx="5"/>
          </p:nvPr>
        </p:nvSpPr>
        <p:spPr>
          <a:xfrm>
            <a:off x="6087575" y="25543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74" name="Google Shape;374;p16"/>
          <p:cNvSpPr txBox="1">
            <a:spLocks noGrp="1"/>
          </p:cNvSpPr>
          <p:nvPr>
            <p:ph type="subTitle" idx="6"/>
          </p:nvPr>
        </p:nvSpPr>
        <p:spPr>
          <a:xfrm>
            <a:off x="6087575" y="3140930"/>
            <a:ext cx="2336400" cy="64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16"/>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flipH="1">
            <a:off x="7683775" y="44247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6"/>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16"/>
          <p:cNvGrpSpPr/>
          <p:nvPr/>
        </p:nvGrpSpPr>
        <p:grpSpPr>
          <a:xfrm>
            <a:off x="8458200" y="3828075"/>
            <a:ext cx="284100" cy="283800"/>
            <a:chOff x="8458200" y="3828075"/>
            <a:chExt cx="284100" cy="283800"/>
          </a:xfrm>
        </p:grpSpPr>
        <p:sp>
          <p:nvSpPr>
            <p:cNvPr id="385" name="Google Shape;385;p16"/>
            <p:cNvSpPr/>
            <p:nvPr/>
          </p:nvSpPr>
          <p:spPr>
            <a:xfrm>
              <a:off x="8458200" y="3828075"/>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8518325" y="3888050"/>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7" name="Google Shape;387;p16"/>
          <p:cNvPicPr preferRelativeResize="0"/>
          <p:nvPr/>
        </p:nvPicPr>
        <p:blipFill rotWithShape="1">
          <a:blip r:embed="rId2">
            <a:alphaModFix/>
          </a:blip>
          <a:srcRect/>
          <a:stretch/>
        </p:blipFill>
        <p:spPr>
          <a:xfrm>
            <a:off x="389009" y="306966"/>
            <a:ext cx="516879" cy="46506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ONE_COLUMN_TEXT_1_1">
    <p:spTree>
      <p:nvGrpSpPr>
        <p:cNvPr id="1" name="Shape 388"/>
        <p:cNvGrpSpPr/>
        <p:nvPr/>
      </p:nvGrpSpPr>
      <p:grpSpPr>
        <a:xfrm>
          <a:off x="0" y="0"/>
          <a:ext cx="0" cy="0"/>
          <a:chOff x="0" y="0"/>
          <a:chExt cx="0" cy="0"/>
        </a:xfrm>
      </p:grpSpPr>
      <p:sp>
        <p:nvSpPr>
          <p:cNvPr id="389" name="Google Shape;389;p17"/>
          <p:cNvSpPr txBox="1">
            <a:spLocks noGrp="1"/>
          </p:cNvSpPr>
          <p:nvPr>
            <p:ph type="subTitle" idx="1"/>
          </p:nvPr>
        </p:nvSpPr>
        <p:spPr>
          <a:xfrm>
            <a:off x="6297973" y="1816999"/>
            <a:ext cx="2131200" cy="9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90" name="Google Shape;390;p17"/>
          <p:cNvSpPr txBox="1">
            <a:spLocks noGrp="1"/>
          </p:cNvSpPr>
          <p:nvPr>
            <p:ph type="subTitle" idx="2"/>
          </p:nvPr>
        </p:nvSpPr>
        <p:spPr>
          <a:xfrm>
            <a:off x="6297982" y="1545600"/>
            <a:ext cx="2131200" cy="39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rtl="0">
              <a:lnSpc>
                <a:spcPct val="100000"/>
              </a:lnSpc>
              <a:spcBef>
                <a:spcPts val="0"/>
              </a:spcBef>
              <a:spcAft>
                <a:spcPts val="0"/>
              </a:spcAft>
              <a:buSzPts val="1800"/>
              <a:buNone/>
              <a:defRPr sz="1800" b="1"/>
            </a:lvl2pPr>
            <a:lvl3pPr lvl="2" rtl="0">
              <a:lnSpc>
                <a:spcPct val="100000"/>
              </a:lnSpc>
              <a:spcBef>
                <a:spcPts val="1600"/>
              </a:spcBef>
              <a:spcAft>
                <a:spcPts val="0"/>
              </a:spcAft>
              <a:buSzPts val="1800"/>
              <a:buNone/>
              <a:defRPr sz="1800" b="1"/>
            </a:lvl3pPr>
            <a:lvl4pPr lvl="3" rtl="0">
              <a:lnSpc>
                <a:spcPct val="100000"/>
              </a:lnSpc>
              <a:spcBef>
                <a:spcPts val="1600"/>
              </a:spcBef>
              <a:spcAft>
                <a:spcPts val="0"/>
              </a:spcAft>
              <a:buSzPts val="1800"/>
              <a:buNone/>
              <a:defRPr sz="1800" b="1"/>
            </a:lvl4pPr>
            <a:lvl5pPr lvl="4" rtl="0">
              <a:lnSpc>
                <a:spcPct val="100000"/>
              </a:lnSpc>
              <a:spcBef>
                <a:spcPts val="1600"/>
              </a:spcBef>
              <a:spcAft>
                <a:spcPts val="0"/>
              </a:spcAft>
              <a:buSzPts val="1800"/>
              <a:buNone/>
              <a:defRPr sz="1800" b="1"/>
            </a:lvl5pPr>
            <a:lvl6pPr lvl="5" rtl="0">
              <a:lnSpc>
                <a:spcPct val="100000"/>
              </a:lnSpc>
              <a:spcBef>
                <a:spcPts val="1600"/>
              </a:spcBef>
              <a:spcAft>
                <a:spcPts val="0"/>
              </a:spcAft>
              <a:buSzPts val="1800"/>
              <a:buNone/>
              <a:defRPr sz="1800" b="1"/>
            </a:lvl6pPr>
            <a:lvl7pPr lvl="6" rtl="0">
              <a:lnSpc>
                <a:spcPct val="100000"/>
              </a:lnSpc>
              <a:spcBef>
                <a:spcPts val="1600"/>
              </a:spcBef>
              <a:spcAft>
                <a:spcPts val="0"/>
              </a:spcAft>
              <a:buSzPts val="1800"/>
              <a:buNone/>
              <a:defRPr sz="1800" b="1"/>
            </a:lvl7pPr>
            <a:lvl8pPr lvl="7" rtl="0">
              <a:lnSpc>
                <a:spcPct val="100000"/>
              </a:lnSpc>
              <a:spcBef>
                <a:spcPts val="1600"/>
              </a:spcBef>
              <a:spcAft>
                <a:spcPts val="0"/>
              </a:spcAft>
              <a:buSzPts val="1800"/>
              <a:buNone/>
              <a:defRPr sz="1800" b="1"/>
            </a:lvl8pPr>
            <a:lvl9pPr lvl="8" rtl="0">
              <a:lnSpc>
                <a:spcPct val="100000"/>
              </a:lnSpc>
              <a:spcBef>
                <a:spcPts val="1600"/>
              </a:spcBef>
              <a:spcAft>
                <a:spcPts val="1600"/>
              </a:spcAft>
              <a:buSzPts val="1800"/>
              <a:buNone/>
              <a:defRPr sz="1800" b="1"/>
            </a:lvl9pPr>
          </a:lstStyle>
          <a:p>
            <a:endParaRPr/>
          </a:p>
        </p:txBody>
      </p:sp>
      <p:sp>
        <p:nvSpPr>
          <p:cNvPr id="391" name="Google Shape;391;p17"/>
          <p:cNvSpPr txBox="1">
            <a:spLocks noGrp="1"/>
          </p:cNvSpPr>
          <p:nvPr>
            <p:ph type="subTitle" idx="3"/>
          </p:nvPr>
        </p:nvSpPr>
        <p:spPr>
          <a:xfrm>
            <a:off x="6297973" y="3570579"/>
            <a:ext cx="2131200" cy="9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392" name="Google Shape;392;p17"/>
          <p:cNvSpPr txBox="1">
            <a:spLocks noGrp="1"/>
          </p:cNvSpPr>
          <p:nvPr>
            <p:ph type="subTitle" idx="4"/>
          </p:nvPr>
        </p:nvSpPr>
        <p:spPr>
          <a:xfrm>
            <a:off x="6297982" y="3299180"/>
            <a:ext cx="2131200" cy="39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rtl="0">
              <a:lnSpc>
                <a:spcPct val="100000"/>
              </a:lnSpc>
              <a:spcBef>
                <a:spcPts val="0"/>
              </a:spcBef>
              <a:spcAft>
                <a:spcPts val="0"/>
              </a:spcAft>
              <a:buSzPts val="1800"/>
              <a:buNone/>
              <a:defRPr sz="1800" b="1"/>
            </a:lvl2pPr>
            <a:lvl3pPr lvl="2" rtl="0">
              <a:lnSpc>
                <a:spcPct val="100000"/>
              </a:lnSpc>
              <a:spcBef>
                <a:spcPts val="1600"/>
              </a:spcBef>
              <a:spcAft>
                <a:spcPts val="0"/>
              </a:spcAft>
              <a:buSzPts val="1800"/>
              <a:buNone/>
              <a:defRPr sz="1800" b="1"/>
            </a:lvl3pPr>
            <a:lvl4pPr lvl="3" rtl="0">
              <a:lnSpc>
                <a:spcPct val="100000"/>
              </a:lnSpc>
              <a:spcBef>
                <a:spcPts val="1600"/>
              </a:spcBef>
              <a:spcAft>
                <a:spcPts val="0"/>
              </a:spcAft>
              <a:buSzPts val="1800"/>
              <a:buNone/>
              <a:defRPr sz="1800" b="1"/>
            </a:lvl4pPr>
            <a:lvl5pPr lvl="4" rtl="0">
              <a:lnSpc>
                <a:spcPct val="100000"/>
              </a:lnSpc>
              <a:spcBef>
                <a:spcPts val="1600"/>
              </a:spcBef>
              <a:spcAft>
                <a:spcPts val="0"/>
              </a:spcAft>
              <a:buSzPts val="1800"/>
              <a:buNone/>
              <a:defRPr sz="1800" b="1"/>
            </a:lvl5pPr>
            <a:lvl6pPr lvl="5" rtl="0">
              <a:lnSpc>
                <a:spcPct val="100000"/>
              </a:lnSpc>
              <a:spcBef>
                <a:spcPts val="1600"/>
              </a:spcBef>
              <a:spcAft>
                <a:spcPts val="0"/>
              </a:spcAft>
              <a:buSzPts val="1800"/>
              <a:buNone/>
              <a:defRPr sz="1800" b="1"/>
            </a:lvl6pPr>
            <a:lvl7pPr lvl="6" rtl="0">
              <a:lnSpc>
                <a:spcPct val="100000"/>
              </a:lnSpc>
              <a:spcBef>
                <a:spcPts val="1600"/>
              </a:spcBef>
              <a:spcAft>
                <a:spcPts val="0"/>
              </a:spcAft>
              <a:buSzPts val="1800"/>
              <a:buNone/>
              <a:defRPr sz="1800" b="1"/>
            </a:lvl7pPr>
            <a:lvl8pPr lvl="7" rtl="0">
              <a:lnSpc>
                <a:spcPct val="100000"/>
              </a:lnSpc>
              <a:spcBef>
                <a:spcPts val="1600"/>
              </a:spcBef>
              <a:spcAft>
                <a:spcPts val="0"/>
              </a:spcAft>
              <a:buSzPts val="1800"/>
              <a:buNone/>
              <a:defRPr sz="1800" b="1"/>
            </a:lvl8pPr>
            <a:lvl9pPr lvl="8" rtl="0">
              <a:lnSpc>
                <a:spcPct val="100000"/>
              </a:lnSpc>
              <a:spcBef>
                <a:spcPts val="1600"/>
              </a:spcBef>
              <a:spcAft>
                <a:spcPts val="1600"/>
              </a:spcAft>
              <a:buSzPts val="1800"/>
              <a:buNone/>
              <a:defRPr sz="1800" b="1"/>
            </a:lvl9pPr>
          </a:lstStyle>
          <a:p>
            <a:endParaRPr/>
          </a:p>
        </p:txBody>
      </p:sp>
      <p:sp>
        <p:nvSpPr>
          <p:cNvPr id="393" name="Google Shape;393;p17"/>
          <p:cNvSpPr txBox="1">
            <a:spLocks noGrp="1"/>
          </p:cNvSpPr>
          <p:nvPr>
            <p:ph type="subTitle" idx="5"/>
          </p:nvPr>
        </p:nvSpPr>
        <p:spPr>
          <a:xfrm>
            <a:off x="712825" y="1817000"/>
            <a:ext cx="2131200" cy="95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394" name="Google Shape;394;p17"/>
          <p:cNvSpPr txBox="1">
            <a:spLocks noGrp="1"/>
          </p:cNvSpPr>
          <p:nvPr>
            <p:ph type="subTitle" idx="6"/>
          </p:nvPr>
        </p:nvSpPr>
        <p:spPr>
          <a:xfrm>
            <a:off x="712833" y="1545600"/>
            <a:ext cx="2131200" cy="396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algn="r" rtl="0">
              <a:lnSpc>
                <a:spcPct val="100000"/>
              </a:lnSpc>
              <a:spcBef>
                <a:spcPts val="0"/>
              </a:spcBef>
              <a:spcAft>
                <a:spcPts val="0"/>
              </a:spcAft>
              <a:buSzPts val="1800"/>
              <a:buNone/>
              <a:defRPr sz="1800" b="1"/>
            </a:lvl2pPr>
            <a:lvl3pPr lvl="2" algn="r" rtl="0">
              <a:lnSpc>
                <a:spcPct val="100000"/>
              </a:lnSpc>
              <a:spcBef>
                <a:spcPts val="1600"/>
              </a:spcBef>
              <a:spcAft>
                <a:spcPts val="0"/>
              </a:spcAft>
              <a:buSzPts val="1800"/>
              <a:buNone/>
              <a:defRPr sz="1800" b="1"/>
            </a:lvl3pPr>
            <a:lvl4pPr lvl="3" algn="r" rtl="0">
              <a:lnSpc>
                <a:spcPct val="100000"/>
              </a:lnSpc>
              <a:spcBef>
                <a:spcPts val="1600"/>
              </a:spcBef>
              <a:spcAft>
                <a:spcPts val="0"/>
              </a:spcAft>
              <a:buSzPts val="1800"/>
              <a:buNone/>
              <a:defRPr sz="1800" b="1"/>
            </a:lvl4pPr>
            <a:lvl5pPr lvl="4" algn="r" rtl="0">
              <a:lnSpc>
                <a:spcPct val="100000"/>
              </a:lnSpc>
              <a:spcBef>
                <a:spcPts val="1600"/>
              </a:spcBef>
              <a:spcAft>
                <a:spcPts val="0"/>
              </a:spcAft>
              <a:buSzPts val="1800"/>
              <a:buNone/>
              <a:defRPr sz="1800" b="1"/>
            </a:lvl5pPr>
            <a:lvl6pPr lvl="5" algn="r" rtl="0">
              <a:lnSpc>
                <a:spcPct val="100000"/>
              </a:lnSpc>
              <a:spcBef>
                <a:spcPts val="1600"/>
              </a:spcBef>
              <a:spcAft>
                <a:spcPts val="0"/>
              </a:spcAft>
              <a:buSzPts val="1800"/>
              <a:buNone/>
              <a:defRPr sz="1800" b="1"/>
            </a:lvl6pPr>
            <a:lvl7pPr lvl="6" algn="r" rtl="0">
              <a:lnSpc>
                <a:spcPct val="100000"/>
              </a:lnSpc>
              <a:spcBef>
                <a:spcPts val="1600"/>
              </a:spcBef>
              <a:spcAft>
                <a:spcPts val="0"/>
              </a:spcAft>
              <a:buSzPts val="1800"/>
              <a:buNone/>
              <a:defRPr sz="1800" b="1"/>
            </a:lvl7pPr>
            <a:lvl8pPr lvl="7" algn="r" rtl="0">
              <a:lnSpc>
                <a:spcPct val="100000"/>
              </a:lnSpc>
              <a:spcBef>
                <a:spcPts val="1600"/>
              </a:spcBef>
              <a:spcAft>
                <a:spcPts val="0"/>
              </a:spcAft>
              <a:buSzPts val="1800"/>
              <a:buNone/>
              <a:defRPr sz="1800" b="1"/>
            </a:lvl8pPr>
            <a:lvl9pPr lvl="8" algn="r" rtl="0">
              <a:lnSpc>
                <a:spcPct val="100000"/>
              </a:lnSpc>
              <a:spcBef>
                <a:spcPts val="1600"/>
              </a:spcBef>
              <a:spcAft>
                <a:spcPts val="1600"/>
              </a:spcAft>
              <a:buSzPts val="1800"/>
              <a:buNone/>
              <a:defRPr sz="1800" b="1"/>
            </a:lvl9pPr>
          </a:lstStyle>
          <a:p>
            <a:endParaRPr/>
          </a:p>
        </p:txBody>
      </p:sp>
      <p:sp>
        <p:nvSpPr>
          <p:cNvPr id="395" name="Google Shape;395;p17"/>
          <p:cNvSpPr txBox="1">
            <a:spLocks noGrp="1"/>
          </p:cNvSpPr>
          <p:nvPr>
            <p:ph type="subTitle" idx="7"/>
          </p:nvPr>
        </p:nvSpPr>
        <p:spPr>
          <a:xfrm>
            <a:off x="712825" y="3570600"/>
            <a:ext cx="2131200" cy="95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400"/>
              <a:buNone/>
              <a:defRPr sz="1400">
                <a:solidFill>
                  <a:schemeClr val="lt1"/>
                </a:solidFill>
              </a:defRPr>
            </a:lvl1pPr>
            <a:lvl2pPr lvl="1" algn="r" rtl="0">
              <a:lnSpc>
                <a:spcPct val="100000"/>
              </a:lnSpc>
              <a:spcBef>
                <a:spcPts val="160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396" name="Google Shape;396;p17"/>
          <p:cNvSpPr txBox="1">
            <a:spLocks noGrp="1"/>
          </p:cNvSpPr>
          <p:nvPr>
            <p:ph type="subTitle" idx="8"/>
          </p:nvPr>
        </p:nvSpPr>
        <p:spPr>
          <a:xfrm>
            <a:off x="712833" y="3299200"/>
            <a:ext cx="2131200" cy="396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algn="r" rtl="0">
              <a:lnSpc>
                <a:spcPct val="100000"/>
              </a:lnSpc>
              <a:spcBef>
                <a:spcPts val="0"/>
              </a:spcBef>
              <a:spcAft>
                <a:spcPts val="0"/>
              </a:spcAft>
              <a:buSzPts val="1800"/>
              <a:buNone/>
              <a:defRPr sz="1800" b="1"/>
            </a:lvl2pPr>
            <a:lvl3pPr lvl="2" algn="r" rtl="0">
              <a:lnSpc>
                <a:spcPct val="100000"/>
              </a:lnSpc>
              <a:spcBef>
                <a:spcPts val="1600"/>
              </a:spcBef>
              <a:spcAft>
                <a:spcPts val="0"/>
              </a:spcAft>
              <a:buSzPts val="1800"/>
              <a:buNone/>
              <a:defRPr sz="1800" b="1"/>
            </a:lvl3pPr>
            <a:lvl4pPr lvl="3" algn="r" rtl="0">
              <a:lnSpc>
                <a:spcPct val="100000"/>
              </a:lnSpc>
              <a:spcBef>
                <a:spcPts val="1600"/>
              </a:spcBef>
              <a:spcAft>
                <a:spcPts val="0"/>
              </a:spcAft>
              <a:buSzPts val="1800"/>
              <a:buNone/>
              <a:defRPr sz="1800" b="1"/>
            </a:lvl4pPr>
            <a:lvl5pPr lvl="4" algn="r" rtl="0">
              <a:lnSpc>
                <a:spcPct val="100000"/>
              </a:lnSpc>
              <a:spcBef>
                <a:spcPts val="1600"/>
              </a:spcBef>
              <a:spcAft>
                <a:spcPts val="0"/>
              </a:spcAft>
              <a:buSzPts val="1800"/>
              <a:buNone/>
              <a:defRPr sz="1800" b="1"/>
            </a:lvl5pPr>
            <a:lvl6pPr lvl="5" algn="r" rtl="0">
              <a:lnSpc>
                <a:spcPct val="100000"/>
              </a:lnSpc>
              <a:spcBef>
                <a:spcPts val="1600"/>
              </a:spcBef>
              <a:spcAft>
                <a:spcPts val="0"/>
              </a:spcAft>
              <a:buSzPts val="1800"/>
              <a:buNone/>
              <a:defRPr sz="1800" b="1"/>
            </a:lvl6pPr>
            <a:lvl7pPr lvl="6" algn="r" rtl="0">
              <a:lnSpc>
                <a:spcPct val="100000"/>
              </a:lnSpc>
              <a:spcBef>
                <a:spcPts val="1600"/>
              </a:spcBef>
              <a:spcAft>
                <a:spcPts val="0"/>
              </a:spcAft>
              <a:buSzPts val="1800"/>
              <a:buNone/>
              <a:defRPr sz="1800" b="1"/>
            </a:lvl7pPr>
            <a:lvl8pPr lvl="7" algn="r" rtl="0">
              <a:lnSpc>
                <a:spcPct val="100000"/>
              </a:lnSpc>
              <a:spcBef>
                <a:spcPts val="1600"/>
              </a:spcBef>
              <a:spcAft>
                <a:spcPts val="0"/>
              </a:spcAft>
              <a:buSzPts val="1800"/>
              <a:buNone/>
              <a:defRPr sz="1800" b="1"/>
            </a:lvl8pPr>
            <a:lvl9pPr lvl="8" algn="r" rtl="0">
              <a:lnSpc>
                <a:spcPct val="100000"/>
              </a:lnSpc>
              <a:spcBef>
                <a:spcPts val="1600"/>
              </a:spcBef>
              <a:spcAft>
                <a:spcPts val="1600"/>
              </a:spcAft>
              <a:buSzPts val="1800"/>
              <a:buNone/>
              <a:defRPr sz="1800" b="1"/>
            </a:lvl9pPr>
          </a:lstStyle>
          <a:p>
            <a:endParaRPr/>
          </a:p>
        </p:txBody>
      </p:sp>
      <p:sp>
        <p:nvSpPr>
          <p:cNvPr id="397" name="Google Shape;397;p17"/>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8" name="Google Shape;398;p17"/>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7"/>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7"/>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7"/>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7"/>
          <p:cNvSpPr/>
          <p:nvPr/>
        </p:nvSpPr>
        <p:spPr>
          <a:xfrm flipH="1">
            <a:off x="3520725" y="136877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7"/>
          <p:cNvSpPr/>
          <p:nvPr/>
        </p:nvSpPr>
        <p:spPr>
          <a:xfrm flipH="1">
            <a:off x="7683775" y="44247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7"/>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7"/>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7"/>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7"/>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7"/>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7"/>
          <p:cNvSpPr/>
          <p:nvPr/>
        </p:nvSpPr>
        <p:spPr>
          <a:xfrm>
            <a:off x="8458200" y="3828075"/>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p:nvPr/>
        </p:nvSpPr>
        <p:spPr>
          <a:xfrm>
            <a:off x="8518325" y="3888050"/>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1" name="Google Shape;411;p17"/>
          <p:cNvPicPr preferRelativeResize="0"/>
          <p:nvPr/>
        </p:nvPicPr>
        <p:blipFill rotWithShape="1">
          <a:blip r:embed="rId2">
            <a:alphaModFix/>
          </a:blip>
          <a:srcRect/>
          <a:stretch/>
        </p:blipFill>
        <p:spPr>
          <a:xfrm>
            <a:off x="389009" y="306966"/>
            <a:ext cx="516879" cy="46506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TITLE_ONLY_2_1">
    <p:spTree>
      <p:nvGrpSpPr>
        <p:cNvPr id="1" name="Shape 492"/>
        <p:cNvGrpSpPr/>
        <p:nvPr/>
      </p:nvGrpSpPr>
      <p:grpSpPr>
        <a:xfrm>
          <a:off x="0" y="0"/>
          <a:ext cx="0" cy="0"/>
          <a:chOff x="0" y="0"/>
          <a:chExt cx="0" cy="0"/>
        </a:xfrm>
      </p:grpSpPr>
      <p:sp>
        <p:nvSpPr>
          <p:cNvPr id="493" name="Google Shape;493;p21"/>
          <p:cNvSpPr txBox="1">
            <a:spLocks noGrp="1"/>
          </p:cNvSpPr>
          <p:nvPr>
            <p:ph type="subTitle" idx="1"/>
          </p:nvPr>
        </p:nvSpPr>
        <p:spPr>
          <a:xfrm>
            <a:off x="1372525" y="2085250"/>
            <a:ext cx="2590800" cy="10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r" rtl="0">
              <a:spcBef>
                <a:spcPts val="0"/>
              </a:spcBef>
              <a:spcAft>
                <a:spcPts val="0"/>
              </a:spcAft>
              <a:buSzPts val="1000"/>
              <a:buFont typeface="Overpass"/>
              <a:buNone/>
              <a:defRPr sz="1000">
                <a:latin typeface="Overpass"/>
                <a:ea typeface="Overpass"/>
                <a:cs typeface="Overpass"/>
                <a:sym typeface="Overpass"/>
              </a:defRPr>
            </a:lvl2pPr>
            <a:lvl3pPr lvl="2" algn="r" rtl="0">
              <a:spcBef>
                <a:spcPts val="1600"/>
              </a:spcBef>
              <a:spcAft>
                <a:spcPts val="0"/>
              </a:spcAft>
              <a:buSzPts val="1000"/>
              <a:buFont typeface="Overpass"/>
              <a:buNone/>
              <a:defRPr sz="1000">
                <a:latin typeface="Overpass"/>
                <a:ea typeface="Overpass"/>
                <a:cs typeface="Overpass"/>
                <a:sym typeface="Overpass"/>
              </a:defRPr>
            </a:lvl3pPr>
            <a:lvl4pPr lvl="3" algn="r" rtl="0">
              <a:spcBef>
                <a:spcPts val="1600"/>
              </a:spcBef>
              <a:spcAft>
                <a:spcPts val="0"/>
              </a:spcAft>
              <a:buSzPts val="1000"/>
              <a:buFont typeface="Overpass"/>
              <a:buNone/>
              <a:defRPr sz="1000">
                <a:latin typeface="Overpass"/>
                <a:ea typeface="Overpass"/>
                <a:cs typeface="Overpass"/>
                <a:sym typeface="Overpass"/>
              </a:defRPr>
            </a:lvl4pPr>
            <a:lvl5pPr lvl="4" algn="r" rtl="0">
              <a:spcBef>
                <a:spcPts val="1600"/>
              </a:spcBef>
              <a:spcAft>
                <a:spcPts val="0"/>
              </a:spcAft>
              <a:buSzPts val="1000"/>
              <a:buFont typeface="Overpass"/>
              <a:buNone/>
              <a:defRPr sz="1000">
                <a:latin typeface="Overpass"/>
                <a:ea typeface="Overpass"/>
                <a:cs typeface="Overpass"/>
                <a:sym typeface="Overpass"/>
              </a:defRPr>
            </a:lvl5pPr>
            <a:lvl6pPr lvl="5" algn="r" rtl="0">
              <a:spcBef>
                <a:spcPts val="1600"/>
              </a:spcBef>
              <a:spcAft>
                <a:spcPts val="0"/>
              </a:spcAft>
              <a:buSzPts val="1000"/>
              <a:buFont typeface="Overpass"/>
              <a:buNone/>
              <a:defRPr sz="1000">
                <a:latin typeface="Overpass"/>
                <a:ea typeface="Overpass"/>
                <a:cs typeface="Overpass"/>
                <a:sym typeface="Overpass"/>
              </a:defRPr>
            </a:lvl6pPr>
            <a:lvl7pPr lvl="6" algn="r" rtl="0">
              <a:spcBef>
                <a:spcPts val="1600"/>
              </a:spcBef>
              <a:spcAft>
                <a:spcPts val="0"/>
              </a:spcAft>
              <a:buSzPts val="1000"/>
              <a:buFont typeface="Overpass"/>
              <a:buNone/>
              <a:defRPr sz="1000">
                <a:latin typeface="Overpass"/>
                <a:ea typeface="Overpass"/>
                <a:cs typeface="Overpass"/>
                <a:sym typeface="Overpass"/>
              </a:defRPr>
            </a:lvl7pPr>
            <a:lvl8pPr lvl="7" algn="r" rtl="0">
              <a:spcBef>
                <a:spcPts val="1600"/>
              </a:spcBef>
              <a:spcAft>
                <a:spcPts val="0"/>
              </a:spcAft>
              <a:buSzPts val="1000"/>
              <a:buFont typeface="Overpass"/>
              <a:buNone/>
              <a:defRPr sz="1000">
                <a:latin typeface="Overpass"/>
                <a:ea typeface="Overpass"/>
                <a:cs typeface="Overpass"/>
                <a:sym typeface="Overpass"/>
              </a:defRPr>
            </a:lvl8pPr>
            <a:lvl9pPr lvl="8" algn="r" rtl="0">
              <a:spcBef>
                <a:spcPts val="1600"/>
              </a:spcBef>
              <a:spcAft>
                <a:spcPts val="1600"/>
              </a:spcAft>
              <a:buSzPts val="1000"/>
              <a:buFont typeface="Overpass"/>
              <a:buNone/>
              <a:defRPr sz="1000">
                <a:latin typeface="Overpass"/>
                <a:ea typeface="Overpass"/>
                <a:cs typeface="Overpass"/>
                <a:sym typeface="Overpass"/>
              </a:defRPr>
            </a:lvl9pPr>
          </a:lstStyle>
          <a:p>
            <a:endParaRPr/>
          </a:p>
        </p:txBody>
      </p:sp>
      <p:sp>
        <p:nvSpPr>
          <p:cNvPr id="494" name="Google Shape;494;p21"/>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95" name="Google Shape;495;p21"/>
          <p:cNvGrpSpPr/>
          <p:nvPr/>
        </p:nvGrpSpPr>
        <p:grpSpPr>
          <a:xfrm>
            <a:off x="-184950" y="-103775"/>
            <a:ext cx="9302100" cy="7049600"/>
            <a:chOff x="-184950" y="-103775"/>
            <a:chExt cx="9302100" cy="7049600"/>
          </a:xfrm>
        </p:grpSpPr>
        <p:sp>
          <p:nvSpPr>
            <p:cNvPr id="496" name="Google Shape;496;p21"/>
            <p:cNvSpPr/>
            <p:nvPr/>
          </p:nvSpPr>
          <p:spPr>
            <a:xfrm flipH="1">
              <a:off x="2854800" y="134152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1"/>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1"/>
            <p:cNvSpPr/>
            <p:nvPr/>
          </p:nvSpPr>
          <p:spPr>
            <a:xfrm flipH="1">
              <a:off x="807225" y="34801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1"/>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1"/>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1"/>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1"/>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 name="Google Shape;505;p21"/>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21"/>
          <p:cNvPicPr preferRelativeResize="0"/>
          <p:nvPr/>
        </p:nvPicPr>
        <p:blipFill rotWithShape="1">
          <a:blip r:embed="rId2">
            <a:alphaModFix/>
          </a:blip>
          <a:srcRect/>
          <a:stretch/>
        </p:blipFill>
        <p:spPr>
          <a:xfrm>
            <a:off x="80034" y="2489491"/>
            <a:ext cx="516879" cy="46506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TITLE_ONLY_1">
    <p:spTree>
      <p:nvGrpSpPr>
        <p:cNvPr id="1" name="Shape 521"/>
        <p:cNvGrpSpPr/>
        <p:nvPr/>
      </p:nvGrpSpPr>
      <p:grpSpPr>
        <a:xfrm>
          <a:off x="0" y="0"/>
          <a:ext cx="0" cy="0"/>
          <a:chOff x="0" y="0"/>
          <a:chExt cx="0" cy="0"/>
        </a:xfrm>
      </p:grpSpPr>
      <p:sp>
        <p:nvSpPr>
          <p:cNvPr id="522" name="Google Shape;522;p23"/>
          <p:cNvSpPr txBox="1">
            <a:spLocks noGrp="1"/>
          </p:cNvSpPr>
          <p:nvPr>
            <p:ph type="subTitle" idx="1"/>
          </p:nvPr>
        </p:nvSpPr>
        <p:spPr>
          <a:xfrm>
            <a:off x="713225" y="1856137"/>
            <a:ext cx="20268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3" name="Google Shape;523;p23"/>
          <p:cNvSpPr txBox="1">
            <a:spLocks noGrp="1"/>
          </p:cNvSpPr>
          <p:nvPr>
            <p:ph type="subTitle" idx="2"/>
          </p:nvPr>
        </p:nvSpPr>
        <p:spPr>
          <a:xfrm>
            <a:off x="713225" y="1356138"/>
            <a:ext cx="2026800" cy="3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algn="ctr" rtl="0">
              <a:lnSpc>
                <a:spcPct val="100000"/>
              </a:lnSpc>
              <a:spcBef>
                <a:spcPts val="0"/>
              </a:spcBef>
              <a:spcAft>
                <a:spcPts val="0"/>
              </a:spcAft>
              <a:buSzPts val="1800"/>
              <a:buNone/>
              <a:defRPr sz="1800" b="1"/>
            </a:lvl2pPr>
            <a:lvl3pPr lvl="2" algn="ctr" rtl="0">
              <a:lnSpc>
                <a:spcPct val="100000"/>
              </a:lnSpc>
              <a:spcBef>
                <a:spcPts val="1600"/>
              </a:spcBef>
              <a:spcAft>
                <a:spcPts val="0"/>
              </a:spcAft>
              <a:buSzPts val="1800"/>
              <a:buNone/>
              <a:defRPr sz="1800" b="1"/>
            </a:lvl3pPr>
            <a:lvl4pPr lvl="3" algn="ctr" rtl="0">
              <a:lnSpc>
                <a:spcPct val="100000"/>
              </a:lnSpc>
              <a:spcBef>
                <a:spcPts val="1600"/>
              </a:spcBef>
              <a:spcAft>
                <a:spcPts val="0"/>
              </a:spcAft>
              <a:buSzPts val="1800"/>
              <a:buNone/>
              <a:defRPr sz="1800" b="1"/>
            </a:lvl4pPr>
            <a:lvl5pPr lvl="4" algn="ctr" rtl="0">
              <a:lnSpc>
                <a:spcPct val="100000"/>
              </a:lnSpc>
              <a:spcBef>
                <a:spcPts val="1600"/>
              </a:spcBef>
              <a:spcAft>
                <a:spcPts val="0"/>
              </a:spcAft>
              <a:buSzPts val="1800"/>
              <a:buNone/>
              <a:defRPr sz="1800" b="1"/>
            </a:lvl5pPr>
            <a:lvl6pPr lvl="5" algn="ctr" rtl="0">
              <a:lnSpc>
                <a:spcPct val="100000"/>
              </a:lnSpc>
              <a:spcBef>
                <a:spcPts val="1600"/>
              </a:spcBef>
              <a:spcAft>
                <a:spcPts val="0"/>
              </a:spcAft>
              <a:buSzPts val="1800"/>
              <a:buNone/>
              <a:defRPr sz="1800" b="1"/>
            </a:lvl6pPr>
            <a:lvl7pPr lvl="6" algn="ctr" rtl="0">
              <a:lnSpc>
                <a:spcPct val="100000"/>
              </a:lnSpc>
              <a:spcBef>
                <a:spcPts val="1600"/>
              </a:spcBef>
              <a:spcAft>
                <a:spcPts val="0"/>
              </a:spcAft>
              <a:buSzPts val="1800"/>
              <a:buNone/>
              <a:defRPr sz="1800" b="1"/>
            </a:lvl7pPr>
            <a:lvl8pPr lvl="7" algn="ctr" rtl="0">
              <a:lnSpc>
                <a:spcPct val="100000"/>
              </a:lnSpc>
              <a:spcBef>
                <a:spcPts val="1600"/>
              </a:spcBef>
              <a:spcAft>
                <a:spcPts val="0"/>
              </a:spcAft>
              <a:buSzPts val="1800"/>
              <a:buNone/>
              <a:defRPr sz="1800" b="1"/>
            </a:lvl8pPr>
            <a:lvl9pPr lvl="8" algn="ctr" rtl="0">
              <a:lnSpc>
                <a:spcPct val="100000"/>
              </a:lnSpc>
              <a:spcBef>
                <a:spcPts val="1600"/>
              </a:spcBef>
              <a:spcAft>
                <a:spcPts val="1600"/>
              </a:spcAft>
              <a:buSzPts val="1800"/>
              <a:buNone/>
              <a:defRPr sz="1800" b="1"/>
            </a:lvl9pPr>
          </a:lstStyle>
          <a:p>
            <a:endParaRPr/>
          </a:p>
        </p:txBody>
      </p:sp>
      <p:sp>
        <p:nvSpPr>
          <p:cNvPr id="524" name="Google Shape;524;p23"/>
          <p:cNvSpPr txBox="1">
            <a:spLocks noGrp="1"/>
          </p:cNvSpPr>
          <p:nvPr>
            <p:ph type="subTitle" idx="3"/>
          </p:nvPr>
        </p:nvSpPr>
        <p:spPr>
          <a:xfrm>
            <a:off x="3558600" y="1856137"/>
            <a:ext cx="20268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5" name="Google Shape;525;p23"/>
          <p:cNvSpPr txBox="1">
            <a:spLocks noGrp="1"/>
          </p:cNvSpPr>
          <p:nvPr>
            <p:ph type="subTitle" idx="4"/>
          </p:nvPr>
        </p:nvSpPr>
        <p:spPr>
          <a:xfrm>
            <a:off x="3558600" y="1356138"/>
            <a:ext cx="2026800" cy="3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algn="ctr" rtl="0">
              <a:lnSpc>
                <a:spcPct val="100000"/>
              </a:lnSpc>
              <a:spcBef>
                <a:spcPts val="0"/>
              </a:spcBef>
              <a:spcAft>
                <a:spcPts val="0"/>
              </a:spcAft>
              <a:buSzPts val="1800"/>
              <a:buNone/>
              <a:defRPr sz="1800" b="1"/>
            </a:lvl2pPr>
            <a:lvl3pPr lvl="2" algn="ctr" rtl="0">
              <a:lnSpc>
                <a:spcPct val="100000"/>
              </a:lnSpc>
              <a:spcBef>
                <a:spcPts val="1600"/>
              </a:spcBef>
              <a:spcAft>
                <a:spcPts val="0"/>
              </a:spcAft>
              <a:buSzPts val="1800"/>
              <a:buNone/>
              <a:defRPr sz="1800" b="1"/>
            </a:lvl3pPr>
            <a:lvl4pPr lvl="3" algn="ctr" rtl="0">
              <a:lnSpc>
                <a:spcPct val="100000"/>
              </a:lnSpc>
              <a:spcBef>
                <a:spcPts val="1600"/>
              </a:spcBef>
              <a:spcAft>
                <a:spcPts val="0"/>
              </a:spcAft>
              <a:buSzPts val="1800"/>
              <a:buNone/>
              <a:defRPr sz="1800" b="1"/>
            </a:lvl4pPr>
            <a:lvl5pPr lvl="4" algn="ctr" rtl="0">
              <a:lnSpc>
                <a:spcPct val="100000"/>
              </a:lnSpc>
              <a:spcBef>
                <a:spcPts val="1600"/>
              </a:spcBef>
              <a:spcAft>
                <a:spcPts val="0"/>
              </a:spcAft>
              <a:buSzPts val="1800"/>
              <a:buNone/>
              <a:defRPr sz="1800" b="1"/>
            </a:lvl5pPr>
            <a:lvl6pPr lvl="5" algn="ctr" rtl="0">
              <a:lnSpc>
                <a:spcPct val="100000"/>
              </a:lnSpc>
              <a:spcBef>
                <a:spcPts val="1600"/>
              </a:spcBef>
              <a:spcAft>
                <a:spcPts val="0"/>
              </a:spcAft>
              <a:buSzPts val="1800"/>
              <a:buNone/>
              <a:defRPr sz="1800" b="1"/>
            </a:lvl6pPr>
            <a:lvl7pPr lvl="6" algn="ctr" rtl="0">
              <a:lnSpc>
                <a:spcPct val="100000"/>
              </a:lnSpc>
              <a:spcBef>
                <a:spcPts val="1600"/>
              </a:spcBef>
              <a:spcAft>
                <a:spcPts val="0"/>
              </a:spcAft>
              <a:buSzPts val="1800"/>
              <a:buNone/>
              <a:defRPr sz="1800" b="1"/>
            </a:lvl7pPr>
            <a:lvl8pPr lvl="7" algn="ctr" rtl="0">
              <a:lnSpc>
                <a:spcPct val="100000"/>
              </a:lnSpc>
              <a:spcBef>
                <a:spcPts val="1600"/>
              </a:spcBef>
              <a:spcAft>
                <a:spcPts val="0"/>
              </a:spcAft>
              <a:buSzPts val="1800"/>
              <a:buNone/>
              <a:defRPr sz="1800" b="1"/>
            </a:lvl8pPr>
            <a:lvl9pPr lvl="8" algn="ctr" rtl="0">
              <a:lnSpc>
                <a:spcPct val="100000"/>
              </a:lnSpc>
              <a:spcBef>
                <a:spcPts val="1600"/>
              </a:spcBef>
              <a:spcAft>
                <a:spcPts val="1600"/>
              </a:spcAft>
              <a:buSzPts val="1800"/>
              <a:buNone/>
              <a:defRPr sz="1800" b="1"/>
            </a:lvl9pPr>
          </a:lstStyle>
          <a:p>
            <a:endParaRPr/>
          </a:p>
        </p:txBody>
      </p:sp>
      <p:sp>
        <p:nvSpPr>
          <p:cNvPr id="526" name="Google Shape;526;p23"/>
          <p:cNvSpPr txBox="1">
            <a:spLocks noGrp="1"/>
          </p:cNvSpPr>
          <p:nvPr>
            <p:ph type="subTitle" idx="5"/>
          </p:nvPr>
        </p:nvSpPr>
        <p:spPr>
          <a:xfrm>
            <a:off x="6403975" y="1856137"/>
            <a:ext cx="20268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7" name="Google Shape;527;p23"/>
          <p:cNvSpPr txBox="1">
            <a:spLocks noGrp="1"/>
          </p:cNvSpPr>
          <p:nvPr>
            <p:ph type="subTitle" idx="6"/>
          </p:nvPr>
        </p:nvSpPr>
        <p:spPr>
          <a:xfrm>
            <a:off x="6403975" y="1356138"/>
            <a:ext cx="2026800" cy="3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algn="ctr" rtl="0">
              <a:lnSpc>
                <a:spcPct val="100000"/>
              </a:lnSpc>
              <a:spcBef>
                <a:spcPts val="0"/>
              </a:spcBef>
              <a:spcAft>
                <a:spcPts val="0"/>
              </a:spcAft>
              <a:buSzPts val="1800"/>
              <a:buNone/>
              <a:defRPr sz="1800" b="1"/>
            </a:lvl2pPr>
            <a:lvl3pPr lvl="2" algn="ctr" rtl="0">
              <a:lnSpc>
                <a:spcPct val="100000"/>
              </a:lnSpc>
              <a:spcBef>
                <a:spcPts val="1600"/>
              </a:spcBef>
              <a:spcAft>
                <a:spcPts val="0"/>
              </a:spcAft>
              <a:buSzPts val="1800"/>
              <a:buNone/>
              <a:defRPr sz="1800" b="1"/>
            </a:lvl3pPr>
            <a:lvl4pPr lvl="3" algn="ctr" rtl="0">
              <a:lnSpc>
                <a:spcPct val="100000"/>
              </a:lnSpc>
              <a:spcBef>
                <a:spcPts val="1600"/>
              </a:spcBef>
              <a:spcAft>
                <a:spcPts val="0"/>
              </a:spcAft>
              <a:buSzPts val="1800"/>
              <a:buNone/>
              <a:defRPr sz="1800" b="1"/>
            </a:lvl4pPr>
            <a:lvl5pPr lvl="4" algn="ctr" rtl="0">
              <a:lnSpc>
                <a:spcPct val="100000"/>
              </a:lnSpc>
              <a:spcBef>
                <a:spcPts val="1600"/>
              </a:spcBef>
              <a:spcAft>
                <a:spcPts val="0"/>
              </a:spcAft>
              <a:buSzPts val="1800"/>
              <a:buNone/>
              <a:defRPr sz="1800" b="1"/>
            </a:lvl5pPr>
            <a:lvl6pPr lvl="5" algn="ctr" rtl="0">
              <a:lnSpc>
                <a:spcPct val="100000"/>
              </a:lnSpc>
              <a:spcBef>
                <a:spcPts val="1600"/>
              </a:spcBef>
              <a:spcAft>
                <a:spcPts val="0"/>
              </a:spcAft>
              <a:buSzPts val="1800"/>
              <a:buNone/>
              <a:defRPr sz="1800" b="1"/>
            </a:lvl6pPr>
            <a:lvl7pPr lvl="6" algn="ctr" rtl="0">
              <a:lnSpc>
                <a:spcPct val="100000"/>
              </a:lnSpc>
              <a:spcBef>
                <a:spcPts val="1600"/>
              </a:spcBef>
              <a:spcAft>
                <a:spcPts val="0"/>
              </a:spcAft>
              <a:buSzPts val="1800"/>
              <a:buNone/>
              <a:defRPr sz="1800" b="1"/>
            </a:lvl7pPr>
            <a:lvl8pPr lvl="7" algn="ctr" rtl="0">
              <a:lnSpc>
                <a:spcPct val="100000"/>
              </a:lnSpc>
              <a:spcBef>
                <a:spcPts val="1600"/>
              </a:spcBef>
              <a:spcAft>
                <a:spcPts val="0"/>
              </a:spcAft>
              <a:buSzPts val="1800"/>
              <a:buNone/>
              <a:defRPr sz="1800" b="1"/>
            </a:lvl8pPr>
            <a:lvl9pPr lvl="8" algn="ctr" rtl="0">
              <a:lnSpc>
                <a:spcPct val="100000"/>
              </a:lnSpc>
              <a:spcBef>
                <a:spcPts val="1600"/>
              </a:spcBef>
              <a:spcAft>
                <a:spcPts val="1600"/>
              </a:spcAft>
              <a:buSzPts val="1800"/>
              <a:buNone/>
              <a:defRPr sz="1800" b="1"/>
            </a:lvl9pPr>
          </a:lstStyle>
          <a:p>
            <a:endParaRPr/>
          </a:p>
        </p:txBody>
      </p:sp>
      <p:sp>
        <p:nvSpPr>
          <p:cNvPr id="528" name="Google Shape;528;p23"/>
          <p:cNvSpPr txBox="1">
            <a:spLocks noGrp="1"/>
          </p:cNvSpPr>
          <p:nvPr>
            <p:ph type="subTitle" idx="7"/>
          </p:nvPr>
        </p:nvSpPr>
        <p:spPr>
          <a:xfrm>
            <a:off x="713225" y="3694625"/>
            <a:ext cx="20268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29" name="Google Shape;529;p23"/>
          <p:cNvSpPr txBox="1">
            <a:spLocks noGrp="1"/>
          </p:cNvSpPr>
          <p:nvPr>
            <p:ph type="subTitle" idx="8"/>
          </p:nvPr>
        </p:nvSpPr>
        <p:spPr>
          <a:xfrm>
            <a:off x="713225" y="3194625"/>
            <a:ext cx="2026800" cy="3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algn="ctr" rtl="0">
              <a:lnSpc>
                <a:spcPct val="100000"/>
              </a:lnSpc>
              <a:spcBef>
                <a:spcPts val="0"/>
              </a:spcBef>
              <a:spcAft>
                <a:spcPts val="0"/>
              </a:spcAft>
              <a:buSzPts val="1800"/>
              <a:buNone/>
              <a:defRPr sz="1800" b="1"/>
            </a:lvl2pPr>
            <a:lvl3pPr lvl="2" algn="ctr" rtl="0">
              <a:lnSpc>
                <a:spcPct val="100000"/>
              </a:lnSpc>
              <a:spcBef>
                <a:spcPts val="1600"/>
              </a:spcBef>
              <a:spcAft>
                <a:spcPts val="0"/>
              </a:spcAft>
              <a:buSzPts val="1800"/>
              <a:buNone/>
              <a:defRPr sz="1800" b="1"/>
            </a:lvl3pPr>
            <a:lvl4pPr lvl="3" algn="ctr" rtl="0">
              <a:lnSpc>
                <a:spcPct val="100000"/>
              </a:lnSpc>
              <a:spcBef>
                <a:spcPts val="1600"/>
              </a:spcBef>
              <a:spcAft>
                <a:spcPts val="0"/>
              </a:spcAft>
              <a:buSzPts val="1800"/>
              <a:buNone/>
              <a:defRPr sz="1800" b="1"/>
            </a:lvl4pPr>
            <a:lvl5pPr lvl="4" algn="ctr" rtl="0">
              <a:lnSpc>
                <a:spcPct val="100000"/>
              </a:lnSpc>
              <a:spcBef>
                <a:spcPts val="1600"/>
              </a:spcBef>
              <a:spcAft>
                <a:spcPts val="0"/>
              </a:spcAft>
              <a:buSzPts val="1800"/>
              <a:buNone/>
              <a:defRPr sz="1800" b="1"/>
            </a:lvl5pPr>
            <a:lvl6pPr lvl="5" algn="ctr" rtl="0">
              <a:lnSpc>
                <a:spcPct val="100000"/>
              </a:lnSpc>
              <a:spcBef>
                <a:spcPts val="1600"/>
              </a:spcBef>
              <a:spcAft>
                <a:spcPts val="0"/>
              </a:spcAft>
              <a:buSzPts val="1800"/>
              <a:buNone/>
              <a:defRPr sz="1800" b="1"/>
            </a:lvl6pPr>
            <a:lvl7pPr lvl="6" algn="ctr" rtl="0">
              <a:lnSpc>
                <a:spcPct val="100000"/>
              </a:lnSpc>
              <a:spcBef>
                <a:spcPts val="1600"/>
              </a:spcBef>
              <a:spcAft>
                <a:spcPts val="0"/>
              </a:spcAft>
              <a:buSzPts val="1800"/>
              <a:buNone/>
              <a:defRPr sz="1800" b="1"/>
            </a:lvl7pPr>
            <a:lvl8pPr lvl="7" algn="ctr" rtl="0">
              <a:lnSpc>
                <a:spcPct val="100000"/>
              </a:lnSpc>
              <a:spcBef>
                <a:spcPts val="1600"/>
              </a:spcBef>
              <a:spcAft>
                <a:spcPts val="0"/>
              </a:spcAft>
              <a:buSzPts val="1800"/>
              <a:buNone/>
              <a:defRPr sz="1800" b="1"/>
            </a:lvl8pPr>
            <a:lvl9pPr lvl="8" algn="ctr" rtl="0">
              <a:lnSpc>
                <a:spcPct val="100000"/>
              </a:lnSpc>
              <a:spcBef>
                <a:spcPts val="1600"/>
              </a:spcBef>
              <a:spcAft>
                <a:spcPts val="1600"/>
              </a:spcAft>
              <a:buSzPts val="1800"/>
              <a:buNone/>
              <a:defRPr sz="1800" b="1"/>
            </a:lvl9pPr>
          </a:lstStyle>
          <a:p>
            <a:endParaRPr/>
          </a:p>
        </p:txBody>
      </p:sp>
      <p:sp>
        <p:nvSpPr>
          <p:cNvPr id="530" name="Google Shape;530;p23"/>
          <p:cNvSpPr txBox="1">
            <a:spLocks noGrp="1"/>
          </p:cNvSpPr>
          <p:nvPr>
            <p:ph type="subTitle" idx="9"/>
          </p:nvPr>
        </p:nvSpPr>
        <p:spPr>
          <a:xfrm>
            <a:off x="3558600" y="3694625"/>
            <a:ext cx="20268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1" name="Google Shape;531;p23"/>
          <p:cNvSpPr txBox="1">
            <a:spLocks noGrp="1"/>
          </p:cNvSpPr>
          <p:nvPr>
            <p:ph type="subTitle" idx="13"/>
          </p:nvPr>
        </p:nvSpPr>
        <p:spPr>
          <a:xfrm>
            <a:off x="3558600" y="3194625"/>
            <a:ext cx="2026800" cy="3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algn="ctr" rtl="0">
              <a:lnSpc>
                <a:spcPct val="100000"/>
              </a:lnSpc>
              <a:spcBef>
                <a:spcPts val="0"/>
              </a:spcBef>
              <a:spcAft>
                <a:spcPts val="0"/>
              </a:spcAft>
              <a:buSzPts val="1800"/>
              <a:buNone/>
              <a:defRPr sz="1800" b="1"/>
            </a:lvl2pPr>
            <a:lvl3pPr lvl="2" algn="ctr" rtl="0">
              <a:lnSpc>
                <a:spcPct val="100000"/>
              </a:lnSpc>
              <a:spcBef>
                <a:spcPts val="1600"/>
              </a:spcBef>
              <a:spcAft>
                <a:spcPts val="0"/>
              </a:spcAft>
              <a:buSzPts val="1800"/>
              <a:buNone/>
              <a:defRPr sz="1800" b="1"/>
            </a:lvl3pPr>
            <a:lvl4pPr lvl="3" algn="ctr" rtl="0">
              <a:lnSpc>
                <a:spcPct val="100000"/>
              </a:lnSpc>
              <a:spcBef>
                <a:spcPts val="1600"/>
              </a:spcBef>
              <a:spcAft>
                <a:spcPts val="0"/>
              </a:spcAft>
              <a:buSzPts val="1800"/>
              <a:buNone/>
              <a:defRPr sz="1800" b="1"/>
            </a:lvl4pPr>
            <a:lvl5pPr lvl="4" algn="ctr" rtl="0">
              <a:lnSpc>
                <a:spcPct val="100000"/>
              </a:lnSpc>
              <a:spcBef>
                <a:spcPts val="1600"/>
              </a:spcBef>
              <a:spcAft>
                <a:spcPts val="0"/>
              </a:spcAft>
              <a:buSzPts val="1800"/>
              <a:buNone/>
              <a:defRPr sz="1800" b="1"/>
            </a:lvl5pPr>
            <a:lvl6pPr lvl="5" algn="ctr" rtl="0">
              <a:lnSpc>
                <a:spcPct val="100000"/>
              </a:lnSpc>
              <a:spcBef>
                <a:spcPts val="1600"/>
              </a:spcBef>
              <a:spcAft>
                <a:spcPts val="0"/>
              </a:spcAft>
              <a:buSzPts val="1800"/>
              <a:buNone/>
              <a:defRPr sz="1800" b="1"/>
            </a:lvl6pPr>
            <a:lvl7pPr lvl="6" algn="ctr" rtl="0">
              <a:lnSpc>
                <a:spcPct val="100000"/>
              </a:lnSpc>
              <a:spcBef>
                <a:spcPts val="1600"/>
              </a:spcBef>
              <a:spcAft>
                <a:spcPts val="0"/>
              </a:spcAft>
              <a:buSzPts val="1800"/>
              <a:buNone/>
              <a:defRPr sz="1800" b="1"/>
            </a:lvl7pPr>
            <a:lvl8pPr lvl="7" algn="ctr" rtl="0">
              <a:lnSpc>
                <a:spcPct val="100000"/>
              </a:lnSpc>
              <a:spcBef>
                <a:spcPts val="1600"/>
              </a:spcBef>
              <a:spcAft>
                <a:spcPts val="0"/>
              </a:spcAft>
              <a:buSzPts val="1800"/>
              <a:buNone/>
              <a:defRPr sz="1800" b="1"/>
            </a:lvl8pPr>
            <a:lvl9pPr lvl="8" algn="ctr" rtl="0">
              <a:lnSpc>
                <a:spcPct val="100000"/>
              </a:lnSpc>
              <a:spcBef>
                <a:spcPts val="1600"/>
              </a:spcBef>
              <a:spcAft>
                <a:spcPts val="1600"/>
              </a:spcAft>
              <a:buSzPts val="1800"/>
              <a:buNone/>
              <a:defRPr sz="1800" b="1"/>
            </a:lvl9pPr>
          </a:lstStyle>
          <a:p>
            <a:endParaRPr/>
          </a:p>
        </p:txBody>
      </p:sp>
      <p:sp>
        <p:nvSpPr>
          <p:cNvPr id="532" name="Google Shape;532;p23"/>
          <p:cNvSpPr txBox="1">
            <a:spLocks noGrp="1"/>
          </p:cNvSpPr>
          <p:nvPr>
            <p:ph type="subTitle" idx="14"/>
          </p:nvPr>
        </p:nvSpPr>
        <p:spPr>
          <a:xfrm>
            <a:off x="6403975" y="3694625"/>
            <a:ext cx="20268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33" name="Google Shape;533;p23"/>
          <p:cNvSpPr txBox="1">
            <a:spLocks noGrp="1"/>
          </p:cNvSpPr>
          <p:nvPr>
            <p:ph type="subTitle" idx="15"/>
          </p:nvPr>
        </p:nvSpPr>
        <p:spPr>
          <a:xfrm>
            <a:off x="6403975" y="3194625"/>
            <a:ext cx="2026800" cy="396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2400">
                <a:solidFill>
                  <a:schemeClr val="lt1"/>
                </a:solidFill>
                <a:latin typeface="Do Hyeon"/>
                <a:ea typeface="Do Hyeon"/>
                <a:cs typeface="Do Hyeon"/>
                <a:sym typeface="Do Hyeon"/>
              </a:defRPr>
            </a:lvl1pPr>
            <a:lvl2pPr lvl="1" algn="ctr" rtl="0">
              <a:lnSpc>
                <a:spcPct val="100000"/>
              </a:lnSpc>
              <a:spcBef>
                <a:spcPts val="0"/>
              </a:spcBef>
              <a:spcAft>
                <a:spcPts val="0"/>
              </a:spcAft>
              <a:buSzPts val="1800"/>
              <a:buNone/>
              <a:defRPr sz="1800" b="1"/>
            </a:lvl2pPr>
            <a:lvl3pPr lvl="2" algn="ctr" rtl="0">
              <a:lnSpc>
                <a:spcPct val="100000"/>
              </a:lnSpc>
              <a:spcBef>
                <a:spcPts val="1600"/>
              </a:spcBef>
              <a:spcAft>
                <a:spcPts val="0"/>
              </a:spcAft>
              <a:buSzPts val="1800"/>
              <a:buNone/>
              <a:defRPr sz="1800" b="1"/>
            </a:lvl3pPr>
            <a:lvl4pPr lvl="3" algn="ctr" rtl="0">
              <a:lnSpc>
                <a:spcPct val="100000"/>
              </a:lnSpc>
              <a:spcBef>
                <a:spcPts val="1600"/>
              </a:spcBef>
              <a:spcAft>
                <a:spcPts val="0"/>
              </a:spcAft>
              <a:buSzPts val="1800"/>
              <a:buNone/>
              <a:defRPr sz="1800" b="1"/>
            </a:lvl4pPr>
            <a:lvl5pPr lvl="4" algn="ctr" rtl="0">
              <a:lnSpc>
                <a:spcPct val="100000"/>
              </a:lnSpc>
              <a:spcBef>
                <a:spcPts val="1600"/>
              </a:spcBef>
              <a:spcAft>
                <a:spcPts val="0"/>
              </a:spcAft>
              <a:buSzPts val="1800"/>
              <a:buNone/>
              <a:defRPr sz="1800" b="1"/>
            </a:lvl5pPr>
            <a:lvl6pPr lvl="5" algn="ctr" rtl="0">
              <a:lnSpc>
                <a:spcPct val="100000"/>
              </a:lnSpc>
              <a:spcBef>
                <a:spcPts val="1600"/>
              </a:spcBef>
              <a:spcAft>
                <a:spcPts val="0"/>
              </a:spcAft>
              <a:buSzPts val="1800"/>
              <a:buNone/>
              <a:defRPr sz="1800" b="1"/>
            </a:lvl6pPr>
            <a:lvl7pPr lvl="6" algn="ctr" rtl="0">
              <a:lnSpc>
                <a:spcPct val="100000"/>
              </a:lnSpc>
              <a:spcBef>
                <a:spcPts val="1600"/>
              </a:spcBef>
              <a:spcAft>
                <a:spcPts val="0"/>
              </a:spcAft>
              <a:buSzPts val="1800"/>
              <a:buNone/>
              <a:defRPr sz="1800" b="1"/>
            </a:lvl7pPr>
            <a:lvl8pPr lvl="7" algn="ctr" rtl="0">
              <a:lnSpc>
                <a:spcPct val="100000"/>
              </a:lnSpc>
              <a:spcBef>
                <a:spcPts val="1600"/>
              </a:spcBef>
              <a:spcAft>
                <a:spcPts val="0"/>
              </a:spcAft>
              <a:buSzPts val="1800"/>
              <a:buNone/>
              <a:defRPr sz="1800" b="1"/>
            </a:lvl8pPr>
            <a:lvl9pPr lvl="8" algn="ctr" rtl="0">
              <a:lnSpc>
                <a:spcPct val="100000"/>
              </a:lnSpc>
              <a:spcBef>
                <a:spcPts val="1600"/>
              </a:spcBef>
              <a:spcAft>
                <a:spcPts val="1600"/>
              </a:spcAft>
              <a:buSzPts val="1800"/>
              <a:buNone/>
              <a:defRPr sz="1800" b="1"/>
            </a:lvl9pPr>
          </a:lstStyle>
          <a:p>
            <a:endParaRPr/>
          </a:p>
        </p:txBody>
      </p:sp>
      <p:sp>
        <p:nvSpPr>
          <p:cNvPr id="534" name="Google Shape;534;p2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5" name="Google Shape;535;p23"/>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23"/>
          <p:cNvGrpSpPr/>
          <p:nvPr/>
        </p:nvGrpSpPr>
        <p:grpSpPr>
          <a:xfrm>
            <a:off x="-184950" y="-103775"/>
            <a:ext cx="9302100" cy="7049600"/>
            <a:chOff x="-184950" y="-103775"/>
            <a:chExt cx="9302100" cy="7049600"/>
          </a:xfrm>
        </p:grpSpPr>
        <p:sp>
          <p:nvSpPr>
            <p:cNvPr id="537" name="Google Shape;537;p23"/>
            <p:cNvSpPr/>
            <p:nvPr/>
          </p:nvSpPr>
          <p:spPr>
            <a:xfrm flipH="1">
              <a:off x="2854800" y="134152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3"/>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3"/>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3"/>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3"/>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3"/>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3"/>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3"/>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3"/>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6" name="Google Shape;546;p23"/>
          <p:cNvPicPr preferRelativeResize="0"/>
          <p:nvPr/>
        </p:nvPicPr>
        <p:blipFill rotWithShape="1">
          <a:blip r:embed="rId2">
            <a:alphaModFix/>
          </a:blip>
          <a:srcRect/>
          <a:stretch/>
        </p:blipFill>
        <p:spPr>
          <a:xfrm>
            <a:off x="389009" y="306966"/>
            <a:ext cx="516879" cy="46506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ONE_COLUMN_TEXT_1_1_1">
    <p:spTree>
      <p:nvGrpSpPr>
        <p:cNvPr id="1" name="Shape 547"/>
        <p:cNvGrpSpPr/>
        <p:nvPr/>
      </p:nvGrpSpPr>
      <p:grpSpPr>
        <a:xfrm>
          <a:off x="0" y="0"/>
          <a:ext cx="0" cy="0"/>
          <a:chOff x="0" y="0"/>
          <a:chExt cx="0" cy="0"/>
        </a:xfrm>
      </p:grpSpPr>
      <p:sp>
        <p:nvSpPr>
          <p:cNvPr id="548" name="Google Shape;548;p24"/>
          <p:cNvSpPr txBox="1">
            <a:spLocks noGrp="1"/>
          </p:cNvSpPr>
          <p:nvPr>
            <p:ph type="subTitle" idx="1"/>
          </p:nvPr>
        </p:nvSpPr>
        <p:spPr>
          <a:xfrm>
            <a:off x="2215200" y="1320225"/>
            <a:ext cx="4713600" cy="4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spcBef>
                <a:spcPts val="1600"/>
              </a:spcBef>
              <a:spcAft>
                <a:spcPts val="0"/>
              </a:spcAft>
              <a:buSzPts val="1000"/>
              <a:buFont typeface="Overpass"/>
              <a:buNone/>
              <a:defRPr sz="1000">
                <a:latin typeface="Overpass"/>
                <a:ea typeface="Overpass"/>
                <a:cs typeface="Overpass"/>
                <a:sym typeface="Overpass"/>
              </a:defRPr>
            </a:lvl2pPr>
            <a:lvl3pPr lvl="2" algn="ctr" rtl="0">
              <a:spcBef>
                <a:spcPts val="1600"/>
              </a:spcBef>
              <a:spcAft>
                <a:spcPts val="0"/>
              </a:spcAft>
              <a:buSzPts val="1000"/>
              <a:buFont typeface="Overpass"/>
              <a:buNone/>
              <a:defRPr sz="1000">
                <a:latin typeface="Overpass"/>
                <a:ea typeface="Overpass"/>
                <a:cs typeface="Overpass"/>
                <a:sym typeface="Overpass"/>
              </a:defRPr>
            </a:lvl3pPr>
            <a:lvl4pPr lvl="3" algn="ctr" rtl="0">
              <a:spcBef>
                <a:spcPts val="1600"/>
              </a:spcBef>
              <a:spcAft>
                <a:spcPts val="0"/>
              </a:spcAft>
              <a:buSzPts val="1000"/>
              <a:buFont typeface="Overpass"/>
              <a:buNone/>
              <a:defRPr sz="1000">
                <a:latin typeface="Overpass"/>
                <a:ea typeface="Overpass"/>
                <a:cs typeface="Overpass"/>
                <a:sym typeface="Overpass"/>
              </a:defRPr>
            </a:lvl4pPr>
            <a:lvl5pPr lvl="4" algn="ctr" rtl="0">
              <a:spcBef>
                <a:spcPts val="1600"/>
              </a:spcBef>
              <a:spcAft>
                <a:spcPts val="0"/>
              </a:spcAft>
              <a:buSzPts val="1000"/>
              <a:buFont typeface="Overpass"/>
              <a:buNone/>
              <a:defRPr sz="1000">
                <a:latin typeface="Overpass"/>
                <a:ea typeface="Overpass"/>
                <a:cs typeface="Overpass"/>
                <a:sym typeface="Overpass"/>
              </a:defRPr>
            </a:lvl5pPr>
            <a:lvl6pPr lvl="5" algn="ctr" rtl="0">
              <a:spcBef>
                <a:spcPts val="1600"/>
              </a:spcBef>
              <a:spcAft>
                <a:spcPts val="0"/>
              </a:spcAft>
              <a:buSzPts val="1000"/>
              <a:buFont typeface="Overpass"/>
              <a:buNone/>
              <a:defRPr sz="1000">
                <a:latin typeface="Overpass"/>
                <a:ea typeface="Overpass"/>
                <a:cs typeface="Overpass"/>
                <a:sym typeface="Overpass"/>
              </a:defRPr>
            </a:lvl6pPr>
            <a:lvl7pPr lvl="6" algn="ctr" rtl="0">
              <a:spcBef>
                <a:spcPts val="1600"/>
              </a:spcBef>
              <a:spcAft>
                <a:spcPts val="0"/>
              </a:spcAft>
              <a:buSzPts val="1000"/>
              <a:buFont typeface="Overpass"/>
              <a:buNone/>
              <a:defRPr sz="1000">
                <a:latin typeface="Overpass"/>
                <a:ea typeface="Overpass"/>
                <a:cs typeface="Overpass"/>
                <a:sym typeface="Overpass"/>
              </a:defRPr>
            </a:lvl7pPr>
            <a:lvl8pPr lvl="7" algn="ctr" rtl="0">
              <a:spcBef>
                <a:spcPts val="1600"/>
              </a:spcBef>
              <a:spcAft>
                <a:spcPts val="0"/>
              </a:spcAft>
              <a:buSzPts val="1000"/>
              <a:buFont typeface="Overpass"/>
              <a:buNone/>
              <a:defRPr sz="1000">
                <a:latin typeface="Overpass"/>
                <a:ea typeface="Overpass"/>
                <a:cs typeface="Overpass"/>
                <a:sym typeface="Overpass"/>
              </a:defRPr>
            </a:lvl8pPr>
            <a:lvl9pPr lvl="8" algn="ctr" rtl="0">
              <a:spcBef>
                <a:spcPts val="1600"/>
              </a:spcBef>
              <a:spcAft>
                <a:spcPts val="1600"/>
              </a:spcAft>
              <a:buSzPts val="1000"/>
              <a:buFont typeface="Overpass"/>
              <a:buNone/>
              <a:defRPr sz="1000">
                <a:latin typeface="Overpass"/>
                <a:ea typeface="Overpass"/>
                <a:cs typeface="Overpass"/>
                <a:sym typeface="Overpass"/>
              </a:defRPr>
            </a:lvl9pPr>
          </a:lstStyle>
          <a:p>
            <a:endParaRPr/>
          </a:p>
        </p:txBody>
      </p:sp>
      <p:sp>
        <p:nvSpPr>
          <p:cNvPr id="549" name="Google Shape;549;p24"/>
          <p:cNvSpPr txBox="1">
            <a:spLocks noGrp="1"/>
          </p:cNvSpPr>
          <p:nvPr>
            <p:ph type="title" hasCustomPrompt="1"/>
          </p:nvPr>
        </p:nvSpPr>
        <p:spPr>
          <a:xfrm>
            <a:off x="2267400" y="615700"/>
            <a:ext cx="4609200" cy="82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800">
                <a:solidFill>
                  <a:schemeClr val="accent1"/>
                </a:solidFill>
              </a:defRPr>
            </a:lvl1pPr>
            <a:lvl2pPr lvl="1" algn="ctr" rtl="0">
              <a:lnSpc>
                <a:spcPct val="100000"/>
              </a:lnSpc>
              <a:spcBef>
                <a:spcPts val="0"/>
              </a:spcBef>
              <a:spcAft>
                <a:spcPts val="0"/>
              </a:spcAft>
              <a:buClr>
                <a:schemeClr val="accent5"/>
              </a:buClr>
              <a:buSzPts val="8000"/>
              <a:buNone/>
              <a:defRPr sz="8000">
                <a:solidFill>
                  <a:schemeClr val="accent5"/>
                </a:solidFill>
              </a:defRPr>
            </a:lvl2pPr>
            <a:lvl3pPr lvl="2" algn="ctr" rtl="0">
              <a:lnSpc>
                <a:spcPct val="100000"/>
              </a:lnSpc>
              <a:spcBef>
                <a:spcPts val="0"/>
              </a:spcBef>
              <a:spcAft>
                <a:spcPts val="0"/>
              </a:spcAft>
              <a:buClr>
                <a:schemeClr val="accent5"/>
              </a:buClr>
              <a:buSzPts val="8000"/>
              <a:buNone/>
              <a:defRPr sz="8000">
                <a:solidFill>
                  <a:schemeClr val="accent5"/>
                </a:solidFill>
              </a:defRPr>
            </a:lvl3pPr>
            <a:lvl4pPr lvl="3" algn="ctr" rtl="0">
              <a:lnSpc>
                <a:spcPct val="100000"/>
              </a:lnSpc>
              <a:spcBef>
                <a:spcPts val="0"/>
              </a:spcBef>
              <a:spcAft>
                <a:spcPts val="0"/>
              </a:spcAft>
              <a:buClr>
                <a:schemeClr val="accent5"/>
              </a:buClr>
              <a:buSzPts val="8000"/>
              <a:buNone/>
              <a:defRPr sz="8000">
                <a:solidFill>
                  <a:schemeClr val="accent5"/>
                </a:solidFill>
              </a:defRPr>
            </a:lvl4pPr>
            <a:lvl5pPr lvl="4" algn="ctr" rtl="0">
              <a:lnSpc>
                <a:spcPct val="100000"/>
              </a:lnSpc>
              <a:spcBef>
                <a:spcPts val="0"/>
              </a:spcBef>
              <a:spcAft>
                <a:spcPts val="0"/>
              </a:spcAft>
              <a:buClr>
                <a:schemeClr val="accent5"/>
              </a:buClr>
              <a:buSzPts val="8000"/>
              <a:buNone/>
              <a:defRPr sz="8000">
                <a:solidFill>
                  <a:schemeClr val="accent5"/>
                </a:solidFill>
              </a:defRPr>
            </a:lvl5pPr>
            <a:lvl6pPr lvl="5" algn="ctr" rtl="0">
              <a:lnSpc>
                <a:spcPct val="100000"/>
              </a:lnSpc>
              <a:spcBef>
                <a:spcPts val="0"/>
              </a:spcBef>
              <a:spcAft>
                <a:spcPts val="0"/>
              </a:spcAft>
              <a:buClr>
                <a:schemeClr val="accent5"/>
              </a:buClr>
              <a:buSzPts val="8000"/>
              <a:buNone/>
              <a:defRPr sz="8000">
                <a:solidFill>
                  <a:schemeClr val="accent5"/>
                </a:solidFill>
              </a:defRPr>
            </a:lvl6pPr>
            <a:lvl7pPr lvl="6" algn="ctr" rtl="0">
              <a:lnSpc>
                <a:spcPct val="100000"/>
              </a:lnSpc>
              <a:spcBef>
                <a:spcPts val="0"/>
              </a:spcBef>
              <a:spcAft>
                <a:spcPts val="0"/>
              </a:spcAft>
              <a:buClr>
                <a:schemeClr val="accent5"/>
              </a:buClr>
              <a:buSzPts val="8000"/>
              <a:buNone/>
              <a:defRPr sz="8000">
                <a:solidFill>
                  <a:schemeClr val="accent5"/>
                </a:solidFill>
              </a:defRPr>
            </a:lvl7pPr>
            <a:lvl8pPr lvl="7" algn="ctr" rtl="0">
              <a:lnSpc>
                <a:spcPct val="100000"/>
              </a:lnSpc>
              <a:spcBef>
                <a:spcPts val="0"/>
              </a:spcBef>
              <a:spcAft>
                <a:spcPts val="0"/>
              </a:spcAft>
              <a:buClr>
                <a:schemeClr val="accent5"/>
              </a:buClr>
              <a:buSzPts val="8000"/>
              <a:buNone/>
              <a:defRPr sz="8000">
                <a:solidFill>
                  <a:schemeClr val="accent5"/>
                </a:solidFill>
              </a:defRPr>
            </a:lvl8pPr>
            <a:lvl9pPr lvl="8" algn="ctr" rtl="0">
              <a:lnSpc>
                <a:spcPct val="100000"/>
              </a:lnSpc>
              <a:spcBef>
                <a:spcPts val="0"/>
              </a:spcBef>
              <a:spcAft>
                <a:spcPts val="0"/>
              </a:spcAft>
              <a:buClr>
                <a:schemeClr val="accent5"/>
              </a:buClr>
              <a:buSzPts val="8000"/>
              <a:buNone/>
              <a:defRPr sz="8000">
                <a:solidFill>
                  <a:schemeClr val="accent5"/>
                </a:solidFill>
              </a:defRPr>
            </a:lvl9pPr>
          </a:lstStyle>
          <a:p>
            <a:r>
              <a:t>xx%</a:t>
            </a:r>
          </a:p>
        </p:txBody>
      </p:sp>
      <p:sp>
        <p:nvSpPr>
          <p:cNvPr id="550" name="Google Shape;550;p24"/>
          <p:cNvSpPr txBox="1">
            <a:spLocks noGrp="1"/>
          </p:cNvSpPr>
          <p:nvPr>
            <p:ph type="subTitle" idx="2"/>
          </p:nvPr>
        </p:nvSpPr>
        <p:spPr>
          <a:xfrm>
            <a:off x="2215200" y="2683550"/>
            <a:ext cx="4713600" cy="4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spcBef>
                <a:spcPts val="1600"/>
              </a:spcBef>
              <a:spcAft>
                <a:spcPts val="0"/>
              </a:spcAft>
              <a:buSzPts val="1000"/>
              <a:buFont typeface="Overpass"/>
              <a:buNone/>
              <a:defRPr sz="1000">
                <a:latin typeface="Overpass"/>
                <a:ea typeface="Overpass"/>
                <a:cs typeface="Overpass"/>
                <a:sym typeface="Overpass"/>
              </a:defRPr>
            </a:lvl2pPr>
            <a:lvl3pPr lvl="2" algn="ctr" rtl="0">
              <a:spcBef>
                <a:spcPts val="1600"/>
              </a:spcBef>
              <a:spcAft>
                <a:spcPts val="0"/>
              </a:spcAft>
              <a:buSzPts val="1000"/>
              <a:buFont typeface="Overpass"/>
              <a:buNone/>
              <a:defRPr sz="1000">
                <a:latin typeface="Overpass"/>
                <a:ea typeface="Overpass"/>
                <a:cs typeface="Overpass"/>
                <a:sym typeface="Overpass"/>
              </a:defRPr>
            </a:lvl3pPr>
            <a:lvl4pPr lvl="3" algn="ctr" rtl="0">
              <a:spcBef>
                <a:spcPts val="1600"/>
              </a:spcBef>
              <a:spcAft>
                <a:spcPts val="0"/>
              </a:spcAft>
              <a:buSzPts val="1000"/>
              <a:buFont typeface="Overpass"/>
              <a:buNone/>
              <a:defRPr sz="1000">
                <a:latin typeface="Overpass"/>
                <a:ea typeface="Overpass"/>
                <a:cs typeface="Overpass"/>
                <a:sym typeface="Overpass"/>
              </a:defRPr>
            </a:lvl4pPr>
            <a:lvl5pPr lvl="4" algn="ctr" rtl="0">
              <a:spcBef>
                <a:spcPts val="1600"/>
              </a:spcBef>
              <a:spcAft>
                <a:spcPts val="0"/>
              </a:spcAft>
              <a:buSzPts val="1000"/>
              <a:buFont typeface="Overpass"/>
              <a:buNone/>
              <a:defRPr sz="1000">
                <a:latin typeface="Overpass"/>
                <a:ea typeface="Overpass"/>
                <a:cs typeface="Overpass"/>
                <a:sym typeface="Overpass"/>
              </a:defRPr>
            </a:lvl5pPr>
            <a:lvl6pPr lvl="5" algn="ctr" rtl="0">
              <a:spcBef>
                <a:spcPts val="1600"/>
              </a:spcBef>
              <a:spcAft>
                <a:spcPts val="0"/>
              </a:spcAft>
              <a:buSzPts val="1000"/>
              <a:buFont typeface="Overpass"/>
              <a:buNone/>
              <a:defRPr sz="1000">
                <a:latin typeface="Overpass"/>
                <a:ea typeface="Overpass"/>
                <a:cs typeface="Overpass"/>
                <a:sym typeface="Overpass"/>
              </a:defRPr>
            </a:lvl6pPr>
            <a:lvl7pPr lvl="6" algn="ctr" rtl="0">
              <a:spcBef>
                <a:spcPts val="1600"/>
              </a:spcBef>
              <a:spcAft>
                <a:spcPts val="0"/>
              </a:spcAft>
              <a:buSzPts val="1000"/>
              <a:buFont typeface="Overpass"/>
              <a:buNone/>
              <a:defRPr sz="1000">
                <a:latin typeface="Overpass"/>
                <a:ea typeface="Overpass"/>
                <a:cs typeface="Overpass"/>
                <a:sym typeface="Overpass"/>
              </a:defRPr>
            </a:lvl7pPr>
            <a:lvl8pPr lvl="7" algn="ctr" rtl="0">
              <a:spcBef>
                <a:spcPts val="1600"/>
              </a:spcBef>
              <a:spcAft>
                <a:spcPts val="0"/>
              </a:spcAft>
              <a:buSzPts val="1000"/>
              <a:buFont typeface="Overpass"/>
              <a:buNone/>
              <a:defRPr sz="1000">
                <a:latin typeface="Overpass"/>
                <a:ea typeface="Overpass"/>
                <a:cs typeface="Overpass"/>
                <a:sym typeface="Overpass"/>
              </a:defRPr>
            </a:lvl8pPr>
            <a:lvl9pPr lvl="8" algn="ctr" rtl="0">
              <a:spcBef>
                <a:spcPts val="1600"/>
              </a:spcBef>
              <a:spcAft>
                <a:spcPts val="1600"/>
              </a:spcAft>
              <a:buSzPts val="1000"/>
              <a:buFont typeface="Overpass"/>
              <a:buNone/>
              <a:defRPr sz="1000">
                <a:latin typeface="Overpass"/>
                <a:ea typeface="Overpass"/>
                <a:cs typeface="Overpass"/>
                <a:sym typeface="Overpass"/>
              </a:defRPr>
            </a:lvl9pPr>
          </a:lstStyle>
          <a:p>
            <a:endParaRPr/>
          </a:p>
        </p:txBody>
      </p:sp>
      <p:sp>
        <p:nvSpPr>
          <p:cNvPr id="551" name="Google Shape;551;p24"/>
          <p:cNvSpPr txBox="1">
            <a:spLocks noGrp="1"/>
          </p:cNvSpPr>
          <p:nvPr>
            <p:ph type="title" idx="3" hasCustomPrompt="1"/>
          </p:nvPr>
        </p:nvSpPr>
        <p:spPr>
          <a:xfrm>
            <a:off x="2267400" y="1979025"/>
            <a:ext cx="4609200" cy="82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800">
                <a:solidFill>
                  <a:schemeClr val="accent1"/>
                </a:solidFill>
              </a:defRPr>
            </a:lvl1pPr>
            <a:lvl2pPr lvl="1" algn="ctr" rtl="0">
              <a:lnSpc>
                <a:spcPct val="100000"/>
              </a:lnSpc>
              <a:spcBef>
                <a:spcPts val="0"/>
              </a:spcBef>
              <a:spcAft>
                <a:spcPts val="0"/>
              </a:spcAft>
              <a:buClr>
                <a:schemeClr val="accent5"/>
              </a:buClr>
              <a:buSzPts val="8000"/>
              <a:buNone/>
              <a:defRPr sz="8000">
                <a:solidFill>
                  <a:schemeClr val="accent5"/>
                </a:solidFill>
              </a:defRPr>
            </a:lvl2pPr>
            <a:lvl3pPr lvl="2" algn="ctr" rtl="0">
              <a:lnSpc>
                <a:spcPct val="100000"/>
              </a:lnSpc>
              <a:spcBef>
                <a:spcPts val="0"/>
              </a:spcBef>
              <a:spcAft>
                <a:spcPts val="0"/>
              </a:spcAft>
              <a:buClr>
                <a:schemeClr val="accent5"/>
              </a:buClr>
              <a:buSzPts val="8000"/>
              <a:buNone/>
              <a:defRPr sz="8000">
                <a:solidFill>
                  <a:schemeClr val="accent5"/>
                </a:solidFill>
              </a:defRPr>
            </a:lvl3pPr>
            <a:lvl4pPr lvl="3" algn="ctr" rtl="0">
              <a:lnSpc>
                <a:spcPct val="100000"/>
              </a:lnSpc>
              <a:spcBef>
                <a:spcPts val="0"/>
              </a:spcBef>
              <a:spcAft>
                <a:spcPts val="0"/>
              </a:spcAft>
              <a:buClr>
                <a:schemeClr val="accent5"/>
              </a:buClr>
              <a:buSzPts val="8000"/>
              <a:buNone/>
              <a:defRPr sz="8000">
                <a:solidFill>
                  <a:schemeClr val="accent5"/>
                </a:solidFill>
              </a:defRPr>
            </a:lvl4pPr>
            <a:lvl5pPr lvl="4" algn="ctr" rtl="0">
              <a:lnSpc>
                <a:spcPct val="100000"/>
              </a:lnSpc>
              <a:spcBef>
                <a:spcPts val="0"/>
              </a:spcBef>
              <a:spcAft>
                <a:spcPts val="0"/>
              </a:spcAft>
              <a:buClr>
                <a:schemeClr val="accent5"/>
              </a:buClr>
              <a:buSzPts val="8000"/>
              <a:buNone/>
              <a:defRPr sz="8000">
                <a:solidFill>
                  <a:schemeClr val="accent5"/>
                </a:solidFill>
              </a:defRPr>
            </a:lvl5pPr>
            <a:lvl6pPr lvl="5" algn="ctr" rtl="0">
              <a:lnSpc>
                <a:spcPct val="100000"/>
              </a:lnSpc>
              <a:spcBef>
                <a:spcPts val="0"/>
              </a:spcBef>
              <a:spcAft>
                <a:spcPts val="0"/>
              </a:spcAft>
              <a:buClr>
                <a:schemeClr val="accent5"/>
              </a:buClr>
              <a:buSzPts val="8000"/>
              <a:buNone/>
              <a:defRPr sz="8000">
                <a:solidFill>
                  <a:schemeClr val="accent5"/>
                </a:solidFill>
              </a:defRPr>
            </a:lvl6pPr>
            <a:lvl7pPr lvl="6" algn="ctr" rtl="0">
              <a:lnSpc>
                <a:spcPct val="100000"/>
              </a:lnSpc>
              <a:spcBef>
                <a:spcPts val="0"/>
              </a:spcBef>
              <a:spcAft>
                <a:spcPts val="0"/>
              </a:spcAft>
              <a:buClr>
                <a:schemeClr val="accent5"/>
              </a:buClr>
              <a:buSzPts val="8000"/>
              <a:buNone/>
              <a:defRPr sz="8000">
                <a:solidFill>
                  <a:schemeClr val="accent5"/>
                </a:solidFill>
              </a:defRPr>
            </a:lvl7pPr>
            <a:lvl8pPr lvl="7" algn="ctr" rtl="0">
              <a:lnSpc>
                <a:spcPct val="100000"/>
              </a:lnSpc>
              <a:spcBef>
                <a:spcPts val="0"/>
              </a:spcBef>
              <a:spcAft>
                <a:spcPts val="0"/>
              </a:spcAft>
              <a:buClr>
                <a:schemeClr val="accent5"/>
              </a:buClr>
              <a:buSzPts val="8000"/>
              <a:buNone/>
              <a:defRPr sz="8000">
                <a:solidFill>
                  <a:schemeClr val="accent5"/>
                </a:solidFill>
              </a:defRPr>
            </a:lvl8pPr>
            <a:lvl9pPr lvl="8" algn="ctr" rtl="0">
              <a:lnSpc>
                <a:spcPct val="100000"/>
              </a:lnSpc>
              <a:spcBef>
                <a:spcPts val="0"/>
              </a:spcBef>
              <a:spcAft>
                <a:spcPts val="0"/>
              </a:spcAft>
              <a:buClr>
                <a:schemeClr val="accent5"/>
              </a:buClr>
              <a:buSzPts val="8000"/>
              <a:buNone/>
              <a:defRPr sz="8000">
                <a:solidFill>
                  <a:schemeClr val="accent5"/>
                </a:solidFill>
              </a:defRPr>
            </a:lvl9pPr>
          </a:lstStyle>
          <a:p>
            <a:r>
              <a:t>xx%</a:t>
            </a:r>
          </a:p>
        </p:txBody>
      </p:sp>
      <p:sp>
        <p:nvSpPr>
          <p:cNvPr id="552" name="Google Shape;552;p24"/>
          <p:cNvSpPr txBox="1">
            <a:spLocks noGrp="1"/>
          </p:cNvSpPr>
          <p:nvPr>
            <p:ph type="subTitle" idx="4"/>
          </p:nvPr>
        </p:nvSpPr>
        <p:spPr>
          <a:xfrm>
            <a:off x="2215200" y="4030025"/>
            <a:ext cx="4713600" cy="4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spcBef>
                <a:spcPts val="1600"/>
              </a:spcBef>
              <a:spcAft>
                <a:spcPts val="0"/>
              </a:spcAft>
              <a:buSzPts val="1000"/>
              <a:buFont typeface="Overpass"/>
              <a:buNone/>
              <a:defRPr sz="1000">
                <a:latin typeface="Overpass"/>
                <a:ea typeface="Overpass"/>
                <a:cs typeface="Overpass"/>
                <a:sym typeface="Overpass"/>
              </a:defRPr>
            </a:lvl2pPr>
            <a:lvl3pPr lvl="2" algn="ctr" rtl="0">
              <a:spcBef>
                <a:spcPts val="1600"/>
              </a:spcBef>
              <a:spcAft>
                <a:spcPts val="0"/>
              </a:spcAft>
              <a:buSzPts val="1000"/>
              <a:buFont typeface="Overpass"/>
              <a:buNone/>
              <a:defRPr sz="1000">
                <a:latin typeface="Overpass"/>
                <a:ea typeface="Overpass"/>
                <a:cs typeface="Overpass"/>
                <a:sym typeface="Overpass"/>
              </a:defRPr>
            </a:lvl3pPr>
            <a:lvl4pPr lvl="3" algn="ctr" rtl="0">
              <a:spcBef>
                <a:spcPts val="1600"/>
              </a:spcBef>
              <a:spcAft>
                <a:spcPts val="0"/>
              </a:spcAft>
              <a:buSzPts val="1000"/>
              <a:buFont typeface="Overpass"/>
              <a:buNone/>
              <a:defRPr sz="1000">
                <a:latin typeface="Overpass"/>
                <a:ea typeface="Overpass"/>
                <a:cs typeface="Overpass"/>
                <a:sym typeface="Overpass"/>
              </a:defRPr>
            </a:lvl4pPr>
            <a:lvl5pPr lvl="4" algn="ctr" rtl="0">
              <a:spcBef>
                <a:spcPts val="1600"/>
              </a:spcBef>
              <a:spcAft>
                <a:spcPts val="0"/>
              </a:spcAft>
              <a:buSzPts val="1000"/>
              <a:buFont typeface="Overpass"/>
              <a:buNone/>
              <a:defRPr sz="1000">
                <a:latin typeface="Overpass"/>
                <a:ea typeface="Overpass"/>
                <a:cs typeface="Overpass"/>
                <a:sym typeface="Overpass"/>
              </a:defRPr>
            </a:lvl5pPr>
            <a:lvl6pPr lvl="5" algn="ctr" rtl="0">
              <a:spcBef>
                <a:spcPts val="1600"/>
              </a:spcBef>
              <a:spcAft>
                <a:spcPts val="0"/>
              </a:spcAft>
              <a:buSzPts val="1000"/>
              <a:buFont typeface="Overpass"/>
              <a:buNone/>
              <a:defRPr sz="1000">
                <a:latin typeface="Overpass"/>
                <a:ea typeface="Overpass"/>
                <a:cs typeface="Overpass"/>
                <a:sym typeface="Overpass"/>
              </a:defRPr>
            </a:lvl6pPr>
            <a:lvl7pPr lvl="6" algn="ctr" rtl="0">
              <a:spcBef>
                <a:spcPts val="1600"/>
              </a:spcBef>
              <a:spcAft>
                <a:spcPts val="0"/>
              </a:spcAft>
              <a:buSzPts val="1000"/>
              <a:buFont typeface="Overpass"/>
              <a:buNone/>
              <a:defRPr sz="1000">
                <a:latin typeface="Overpass"/>
                <a:ea typeface="Overpass"/>
                <a:cs typeface="Overpass"/>
                <a:sym typeface="Overpass"/>
              </a:defRPr>
            </a:lvl7pPr>
            <a:lvl8pPr lvl="7" algn="ctr" rtl="0">
              <a:spcBef>
                <a:spcPts val="1600"/>
              </a:spcBef>
              <a:spcAft>
                <a:spcPts val="0"/>
              </a:spcAft>
              <a:buSzPts val="1000"/>
              <a:buFont typeface="Overpass"/>
              <a:buNone/>
              <a:defRPr sz="1000">
                <a:latin typeface="Overpass"/>
                <a:ea typeface="Overpass"/>
                <a:cs typeface="Overpass"/>
                <a:sym typeface="Overpass"/>
              </a:defRPr>
            </a:lvl8pPr>
            <a:lvl9pPr lvl="8" algn="ctr" rtl="0">
              <a:spcBef>
                <a:spcPts val="1600"/>
              </a:spcBef>
              <a:spcAft>
                <a:spcPts val="1600"/>
              </a:spcAft>
              <a:buSzPts val="1000"/>
              <a:buFont typeface="Overpass"/>
              <a:buNone/>
              <a:defRPr sz="1000">
                <a:latin typeface="Overpass"/>
                <a:ea typeface="Overpass"/>
                <a:cs typeface="Overpass"/>
                <a:sym typeface="Overpass"/>
              </a:defRPr>
            </a:lvl9pPr>
          </a:lstStyle>
          <a:p>
            <a:endParaRPr/>
          </a:p>
        </p:txBody>
      </p:sp>
      <p:sp>
        <p:nvSpPr>
          <p:cNvPr id="553" name="Google Shape;553;p24"/>
          <p:cNvSpPr txBox="1">
            <a:spLocks noGrp="1"/>
          </p:cNvSpPr>
          <p:nvPr>
            <p:ph type="title" idx="5" hasCustomPrompt="1"/>
          </p:nvPr>
        </p:nvSpPr>
        <p:spPr>
          <a:xfrm>
            <a:off x="2267400" y="3325500"/>
            <a:ext cx="4609200" cy="821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6000"/>
              <a:buNone/>
              <a:defRPr sz="4800">
                <a:solidFill>
                  <a:schemeClr val="accent1"/>
                </a:solidFill>
              </a:defRPr>
            </a:lvl1pPr>
            <a:lvl2pPr lvl="1" algn="ctr" rtl="0">
              <a:lnSpc>
                <a:spcPct val="100000"/>
              </a:lnSpc>
              <a:spcBef>
                <a:spcPts val="0"/>
              </a:spcBef>
              <a:spcAft>
                <a:spcPts val="0"/>
              </a:spcAft>
              <a:buClr>
                <a:schemeClr val="accent5"/>
              </a:buClr>
              <a:buSzPts val="8000"/>
              <a:buNone/>
              <a:defRPr sz="8000">
                <a:solidFill>
                  <a:schemeClr val="accent5"/>
                </a:solidFill>
              </a:defRPr>
            </a:lvl2pPr>
            <a:lvl3pPr lvl="2" algn="ctr" rtl="0">
              <a:lnSpc>
                <a:spcPct val="100000"/>
              </a:lnSpc>
              <a:spcBef>
                <a:spcPts val="0"/>
              </a:spcBef>
              <a:spcAft>
                <a:spcPts val="0"/>
              </a:spcAft>
              <a:buClr>
                <a:schemeClr val="accent5"/>
              </a:buClr>
              <a:buSzPts val="8000"/>
              <a:buNone/>
              <a:defRPr sz="8000">
                <a:solidFill>
                  <a:schemeClr val="accent5"/>
                </a:solidFill>
              </a:defRPr>
            </a:lvl3pPr>
            <a:lvl4pPr lvl="3" algn="ctr" rtl="0">
              <a:lnSpc>
                <a:spcPct val="100000"/>
              </a:lnSpc>
              <a:spcBef>
                <a:spcPts val="0"/>
              </a:spcBef>
              <a:spcAft>
                <a:spcPts val="0"/>
              </a:spcAft>
              <a:buClr>
                <a:schemeClr val="accent5"/>
              </a:buClr>
              <a:buSzPts val="8000"/>
              <a:buNone/>
              <a:defRPr sz="8000">
                <a:solidFill>
                  <a:schemeClr val="accent5"/>
                </a:solidFill>
              </a:defRPr>
            </a:lvl4pPr>
            <a:lvl5pPr lvl="4" algn="ctr" rtl="0">
              <a:lnSpc>
                <a:spcPct val="100000"/>
              </a:lnSpc>
              <a:spcBef>
                <a:spcPts val="0"/>
              </a:spcBef>
              <a:spcAft>
                <a:spcPts val="0"/>
              </a:spcAft>
              <a:buClr>
                <a:schemeClr val="accent5"/>
              </a:buClr>
              <a:buSzPts val="8000"/>
              <a:buNone/>
              <a:defRPr sz="8000">
                <a:solidFill>
                  <a:schemeClr val="accent5"/>
                </a:solidFill>
              </a:defRPr>
            </a:lvl5pPr>
            <a:lvl6pPr lvl="5" algn="ctr" rtl="0">
              <a:lnSpc>
                <a:spcPct val="100000"/>
              </a:lnSpc>
              <a:spcBef>
                <a:spcPts val="0"/>
              </a:spcBef>
              <a:spcAft>
                <a:spcPts val="0"/>
              </a:spcAft>
              <a:buClr>
                <a:schemeClr val="accent5"/>
              </a:buClr>
              <a:buSzPts val="8000"/>
              <a:buNone/>
              <a:defRPr sz="8000">
                <a:solidFill>
                  <a:schemeClr val="accent5"/>
                </a:solidFill>
              </a:defRPr>
            </a:lvl6pPr>
            <a:lvl7pPr lvl="6" algn="ctr" rtl="0">
              <a:lnSpc>
                <a:spcPct val="100000"/>
              </a:lnSpc>
              <a:spcBef>
                <a:spcPts val="0"/>
              </a:spcBef>
              <a:spcAft>
                <a:spcPts val="0"/>
              </a:spcAft>
              <a:buClr>
                <a:schemeClr val="accent5"/>
              </a:buClr>
              <a:buSzPts val="8000"/>
              <a:buNone/>
              <a:defRPr sz="8000">
                <a:solidFill>
                  <a:schemeClr val="accent5"/>
                </a:solidFill>
              </a:defRPr>
            </a:lvl7pPr>
            <a:lvl8pPr lvl="7" algn="ctr" rtl="0">
              <a:lnSpc>
                <a:spcPct val="100000"/>
              </a:lnSpc>
              <a:spcBef>
                <a:spcPts val="0"/>
              </a:spcBef>
              <a:spcAft>
                <a:spcPts val="0"/>
              </a:spcAft>
              <a:buClr>
                <a:schemeClr val="accent5"/>
              </a:buClr>
              <a:buSzPts val="8000"/>
              <a:buNone/>
              <a:defRPr sz="8000">
                <a:solidFill>
                  <a:schemeClr val="accent5"/>
                </a:solidFill>
              </a:defRPr>
            </a:lvl8pPr>
            <a:lvl9pPr lvl="8" algn="ctr" rtl="0">
              <a:lnSpc>
                <a:spcPct val="100000"/>
              </a:lnSpc>
              <a:spcBef>
                <a:spcPts val="0"/>
              </a:spcBef>
              <a:spcAft>
                <a:spcPts val="0"/>
              </a:spcAft>
              <a:buClr>
                <a:schemeClr val="accent5"/>
              </a:buClr>
              <a:buSzPts val="8000"/>
              <a:buNone/>
              <a:defRPr sz="8000">
                <a:solidFill>
                  <a:schemeClr val="accent5"/>
                </a:solidFill>
              </a:defRPr>
            </a:lvl9pPr>
          </a:lstStyle>
          <a:p>
            <a:r>
              <a:t>xx%</a:t>
            </a:r>
          </a:p>
        </p:txBody>
      </p:sp>
      <p:sp>
        <p:nvSpPr>
          <p:cNvPr id="554" name="Google Shape;554;p24"/>
          <p:cNvSpPr/>
          <p:nvPr/>
        </p:nvSpPr>
        <p:spPr>
          <a:xfrm flipH="1">
            <a:off x="2453600" y="26150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4"/>
          <p:cNvSpPr/>
          <p:nvPr/>
        </p:nvSpPr>
        <p:spPr>
          <a:xfrm flipH="1">
            <a:off x="5856098" y="140375"/>
            <a:ext cx="902100" cy="9021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flipH="1">
            <a:off x="3520725" y="136877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flipH="1">
            <a:off x="7665600" y="14059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flipH="1">
            <a:off x="2580600" y="9937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flipH="1">
            <a:off x="8881200" y="44791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flipH="1">
            <a:off x="1926175" y="4332269"/>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4"/>
          <p:cNvSpPr/>
          <p:nvPr/>
        </p:nvSpPr>
        <p:spPr>
          <a:xfrm flipH="1">
            <a:off x="6674550" y="10711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4"/>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4"/>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4"/>
          <p:cNvSpPr/>
          <p:nvPr/>
        </p:nvSpPr>
        <p:spPr>
          <a:xfrm flipH="1">
            <a:off x="8463263" y="19015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4"/>
          <p:cNvSpPr/>
          <p:nvPr/>
        </p:nvSpPr>
        <p:spPr>
          <a:xfrm flipH="1">
            <a:off x="6461813" y="48725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4"/>
          <p:cNvSpPr/>
          <p:nvPr/>
        </p:nvSpPr>
        <p:spPr>
          <a:xfrm flipH="1">
            <a:off x="5530050" y="7965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24"/>
          <p:cNvGrpSpPr/>
          <p:nvPr/>
        </p:nvGrpSpPr>
        <p:grpSpPr>
          <a:xfrm>
            <a:off x="1603488" y="351200"/>
            <a:ext cx="284100" cy="283800"/>
            <a:chOff x="1603488" y="-182200"/>
            <a:chExt cx="284100" cy="283800"/>
          </a:xfrm>
        </p:grpSpPr>
        <p:sp>
          <p:nvSpPr>
            <p:cNvPr id="574" name="Google Shape;574;p24"/>
            <p:cNvSpPr/>
            <p:nvPr/>
          </p:nvSpPr>
          <p:spPr>
            <a:xfrm>
              <a:off x="1603488" y="-1822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4"/>
            <p:cNvSpPr/>
            <p:nvPr/>
          </p:nvSpPr>
          <p:spPr>
            <a:xfrm>
              <a:off x="1663613" y="-12222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24"/>
          <p:cNvGrpSpPr/>
          <p:nvPr/>
        </p:nvGrpSpPr>
        <p:grpSpPr>
          <a:xfrm>
            <a:off x="7140725" y="3076988"/>
            <a:ext cx="284100" cy="283800"/>
            <a:chOff x="8359925" y="2619788"/>
            <a:chExt cx="284100" cy="283800"/>
          </a:xfrm>
        </p:grpSpPr>
        <p:sp>
          <p:nvSpPr>
            <p:cNvPr id="577" name="Google Shape;577;p24"/>
            <p:cNvSpPr/>
            <p:nvPr/>
          </p:nvSpPr>
          <p:spPr>
            <a:xfrm>
              <a:off x="8359925" y="2619788"/>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4"/>
            <p:cNvSpPr/>
            <p:nvPr/>
          </p:nvSpPr>
          <p:spPr>
            <a:xfrm>
              <a:off x="8420050" y="2679763"/>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24"/>
          <p:cNvGrpSpPr/>
          <p:nvPr/>
        </p:nvGrpSpPr>
        <p:grpSpPr>
          <a:xfrm>
            <a:off x="6214200" y="-2394125"/>
            <a:ext cx="5411400" cy="5412300"/>
            <a:chOff x="6214200" y="-2394125"/>
            <a:chExt cx="5411400" cy="5412300"/>
          </a:xfrm>
        </p:grpSpPr>
        <p:sp>
          <p:nvSpPr>
            <p:cNvPr id="580" name="Google Shape;580;p24"/>
            <p:cNvSpPr/>
            <p:nvPr/>
          </p:nvSpPr>
          <p:spPr>
            <a:xfrm flipH="1">
              <a:off x="6214200" y="-2394125"/>
              <a:ext cx="5411400" cy="54123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1" name="Google Shape;581;p24"/>
            <p:cNvPicPr preferRelativeResize="0"/>
            <p:nvPr/>
          </p:nvPicPr>
          <p:blipFill rotWithShape="1">
            <a:blip r:embed="rId2">
              <a:alphaModFix/>
            </a:blip>
            <a:srcRect l="2740" t="34104" r="40292" b="4511"/>
            <a:stretch/>
          </p:blipFill>
          <p:spPr>
            <a:xfrm>
              <a:off x="6992175" y="-28225"/>
              <a:ext cx="2151825" cy="2085881"/>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
    <p:spTree>
      <p:nvGrpSpPr>
        <p:cNvPr id="1" name="Shape 615"/>
        <p:cNvGrpSpPr/>
        <p:nvPr/>
      </p:nvGrpSpPr>
      <p:grpSpPr>
        <a:xfrm>
          <a:off x="0" y="0"/>
          <a:ext cx="0" cy="0"/>
          <a:chOff x="0" y="0"/>
          <a:chExt cx="0" cy="0"/>
        </a:xfrm>
      </p:grpSpPr>
      <p:sp>
        <p:nvSpPr>
          <p:cNvPr id="616" name="Google Shape;616;p26"/>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6"/>
          <p:cNvSpPr/>
          <p:nvPr/>
        </p:nvSpPr>
        <p:spPr>
          <a:xfrm flipH="1">
            <a:off x="5856098" y="140375"/>
            <a:ext cx="902100" cy="9021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6"/>
          <p:cNvSpPr/>
          <p:nvPr/>
        </p:nvSpPr>
        <p:spPr>
          <a:xfrm flipH="1">
            <a:off x="3520725" y="136877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6"/>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6"/>
          <p:cNvSpPr/>
          <p:nvPr/>
        </p:nvSpPr>
        <p:spPr>
          <a:xfrm flipH="1">
            <a:off x="7665600" y="14059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6"/>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6"/>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flipH="1">
            <a:off x="2580600" y="9937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6"/>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flipH="1">
            <a:off x="8881200" y="44791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flipH="1">
            <a:off x="3069175" y="4103669"/>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flipH="1">
            <a:off x="6674550" y="10711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flipH="1">
            <a:off x="8463263" y="19015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flipH="1">
            <a:off x="6461813" y="48725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flipH="1">
            <a:off x="5530050" y="7965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3"/>
          <p:cNvSpPr txBox="1">
            <a:spLocks noGrp="1"/>
          </p:cNvSpPr>
          <p:nvPr>
            <p:ph type="subTitle" idx="1"/>
          </p:nvPr>
        </p:nvSpPr>
        <p:spPr>
          <a:xfrm>
            <a:off x="2217450" y="3532188"/>
            <a:ext cx="4709100" cy="49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None/>
              <a:defRPr sz="1800">
                <a:solidFill>
                  <a:schemeClr val="l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3"/>
          <p:cNvSpPr txBox="1">
            <a:spLocks noGrp="1"/>
          </p:cNvSpPr>
          <p:nvPr>
            <p:ph type="title" hasCustomPrompt="1"/>
          </p:nvPr>
        </p:nvSpPr>
        <p:spPr>
          <a:xfrm>
            <a:off x="4008450" y="957800"/>
            <a:ext cx="1127100" cy="849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2000"/>
              <a:buNone/>
              <a:defRPr sz="7000">
                <a:solidFill>
                  <a:schemeClr val="dk1"/>
                </a:solidFill>
              </a:defRPr>
            </a:lvl1pPr>
            <a:lvl2pPr lvl="1" rtl="0">
              <a:lnSpc>
                <a:spcPct val="100000"/>
              </a:lnSpc>
              <a:spcBef>
                <a:spcPts val="0"/>
              </a:spcBef>
              <a:spcAft>
                <a:spcPts val="0"/>
              </a:spcAft>
              <a:buClr>
                <a:schemeClr val="accent2"/>
              </a:buClr>
              <a:buSzPts val="6000"/>
              <a:buNone/>
              <a:defRPr sz="6000">
                <a:solidFill>
                  <a:schemeClr val="accent2"/>
                </a:solidFill>
              </a:defRPr>
            </a:lvl2pPr>
            <a:lvl3pPr lvl="2" rtl="0">
              <a:lnSpc>
                <a:spcPct val="100000"/>
              </a:lnSpc>
              <a:spcBef>
                <a:spcPts val="0"/>
              </a:spcBef>
              <a:spcAft>
                <a:spcPts val="0"/>
              </a:spcAft>
              <a:buClr>
                <a:schemeClr val="accent2"/>
              </a:buClr>
              <a:buSzPts val="6000"/>
              <a:buNone/>
              <a:defRPr sz="6000">
                <a:solidFill>
                  <a:schemeClr val="accent2"/>
                </a:solidFill>
              </a:defRPr>
            </a:lvl3pPr>
            <a:lvl4pPr lvl="3" rtl="0">
              <a:lnSpc>
                <a:spcPct val="100000"/>
              </a:lnSpc>
              <a:spcBef>
                <a:spcPts val="0"/>
              </a:spcBef>
              <a:spcAft>
                <a:spcPts val="0"/>
              </a:spcAft>
              <a:buClr>
                <a:schemeClr val="accent2"/>
              </a:buClr>
              <a:buSzPts val="6000"/>
              <a:buNone/>
              <a:defRPr sz="6000">
                <a:solidFill>
                  <a:schemeClr val="accent2"/>
                </a:solidFill>
              </a:defRPr>
            </a:lvl4pPr>
            <a:lvl5pPr lvl="4" rtl="0">
              <a:lnSpc>
                <a:spcPct val="100000"/>
              </a:lnSpc>
              <a:spcBef>
                <a:spcPts val="0"/>
              </a:spcBef>
              <a:spcAft>
                <a:spcPts val="0"/>
              </a:spcAft>
              <a:buClr>
                <a:schemeClr val="accent2"/>
              </a:buClr>
              <a:buSzPts val="6000"/>
              <a:buNone/>
              <a:defRPr sz="6000">
                <a:solidFill>
                  <a:schemeClr val="accent2"/>
                </a:solidFill>
              </a:defRPr>
            </a:lvl5pPr>
            <a:lvl6pPr lvl="5" rtl="0">
              <a:lnSpc>
                <a:spcPct val="100000"/>
              </a:lnSpc>
              <a:spcBef>
                <a:spcPts val="0"/>
              </a:spcBef>
              <a:spcAft>
                <a:spcPts val="0"/>
              </a:spcAft>
              <a:buClr>
                <a:schemeClr val="accent2"/>
              </a:buClr>
              <a:buSzPts val="6000"/>
              <a:buNone/>
              <a:defRPr sz="6000">
                <a:solidFill>
                  <a:schemeClr val="accent2"/>
                </a:solidFill>
              </a:defRPr>
            </a:lvl6pPr>
            <a:lvl7pPr lvl="6" rtl="0">
              <a:lnSpc>
                <a:spcPct val="100000"/>
              </a:lnSpc>
              <a:spcBef>
                <a:spcPts val="0"/>
              </a:spcBef>
              <a:spcAft>
                <a:spcPts val="0"/>
              </a:spcAft>
              <a:buClr>
                <a:schemeClr val="accent2"/>
              </a:buClr>
              <a:buSzPts val="6000"/>
              <a:buNone/>
              <a:defRPr sz="6000">
                <a:solidFill>
                  <a:schemeClr val="accent2"/>
                </a:solidFill>
              </a:defRPr>
            </a:lvl7pPr>
            <a:lvl8pPr lvl="7" rtl="0">
              <a:lnSpc>
                <a:spcPct val="100000"/>
              </a:lnSpc>
              <a:spcBef>
                <a:spcPts val="0"/>
              </a:spcBef>
              <a:spcAft>
                <a:spcPts val="0"/>
              </a:spcAft>
              <a:buClr>
                <a:schemeClr val="accent2"/>
              </a:buClr>
              <a:buSzPts val="6000"/>
              <a:buNone/>
              <a:defRPr sz="6000">
                <a:solidFill>
                  <a:schemeClr val="accent2"/>
                </a:solidFill>
              </a:defRPr>
            </a:lvl8pPr>
            <a:lvl9pPr lvl="8" rtl="0">
              <a:lnSpc>
                <a:spcPct val="100000"/>
              </a:lnSpc>
              <a:spcBef>
                <a:spcPts val="0"/>
              </a:spcBef>
              <a:spcAft>
                <a:spcPts val="0"/>
              </a:spcAft>
              <a:buClr>
                <a:schemeClr val="accent2"/>
              </a:buClr>
              <a:buSzPts val="6000"/>
              <a:buNone/>
              <a:defRPr sz="6000">
                <a:solidFill>
                  <a:schemeClr val="accent2"/>
                </a:solidFill>
              </a:defRPr>
            </a:lvl9pPr>
          </a:lstStyle>
          <a:p>
            <a:r>
              <a:t>xx%</a:t>
            </a:r>
          </a:p>
        </p:txBody>
      </p:sp>
      <p:sp>
        <p:nvSpPr>
          <p:cNvPr id="46" name="Google Shape;46;p3"/>
          <p:cNvSpPr txBox="1">
            <a:spLocks noGrp="1"/>
          </p:cNvSpPr>
          <p:nvPr>
            <p:ph type="title" idx="2"/>
          </p:nvPr>
        </p:nvSpPr>
        <p:spPr>
          <a:xfrm>
            <a:off x="2217450" y="1964088"/>
            <a:ext cx="4709100" cy="1584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500"/>
              <a:buNone/>
              <a:defRPr sz="4500">
                <a:solidFill>
                  <a:schemeClr val="lt1"/>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7" name="Google Shape;47;p3"/>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flipH="1">
            <a:off x="5856098" y="140375"/>
            <a:ext cx="902100" cy="9021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flipH="1">
            <a:off x="3520725" y="136877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2580600" y="9937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flipH="1">
            <a:off x="3069175" y="4103669"/>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6674550" y="10711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6461813" y="48725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flipH="1">
            <a:off x="5530050" y="7965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8359925" y="2619788"/>
            <a:ext cx="284100" cy="283800"/>
            <a:chOff x="8359925" y="2619788"/>
            <a:chExt cx="284100" cy="283800"/>
          </a:xfrm>
        </p:grpSpPr>
        <p:sp>
          <p:nvSpPr>
            <p:cNvPr id="62" name="Google Shape;62;p3"/>
            <p:cNvSpPr/>
            <p:nvPr/>
          </p:nvSpPr>
          <p:spPr>
            <a:xfrm>
              <a:off x="8359925" y="2619788"/>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420050" y="2679763"/>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2668638" y="365900"/>
            <a:ext cx="284100" cy="283800"/>
            <a:chOff x="2668638" y="365900"/>
            <a:chExt cx="284100" cy="283800"/>
          </a:xfrm>
        </p:grpSpPr>
        <p:sp>
          <p:nvSpPr>
            <p:cNvPr id="65" name="Google Shape;65;p3"/>
            <p:cNvSpPr/>
            <p:nvPr/>
          </p:nvSpPr>
          <p:spPr>
            <a:xfrm>
              <a:off x="2668638" y="3659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2728763" y="4258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280045" y="656621"/>
            <a:ext cx="1937400" cy="1937400"/>
            <a:chOff x="2276095" y="-158954"/>
            <a:chExt cx="1937400" cy="1937400"/>
          </a:xfrm>
        </p:grpSpPr>
        <p:sp>
          <p:nvSpPr>
            <p:cNvPr id="68" name="Google Shape;68;p3"/>
            <p:cNvSpPr/>
            <p:nvPr/>
          </p:nvSpPr>
          <p:spPr>
            <a:xfrm flipH="1">
              <a:off x="2276095" y="-158954"/>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 name="Google Shape;69;p3"/>
            <p:cNvPicPr preferRelativeResize="0"/>
            <p:nvPr/>
          </p:nvPicPr>
          <p:blipFill rotWithShape="1">
            <a:blip r:embed="rId2">
              <a:alphaModFix/>
            </a:blip>
            <a:srcRect r="3855"/>
            <a:stretch/>
          </p:blipFill>
          <p:spPr>
            <a:xfrm>
              <a:off x="2531525" y="177575"/>
              <a:ext cx="1313600" cy="1207901"/>
            </a:xfrm>
            <a:prstGeom prst="rect">
              <a:avLst/>
            </a:prstGeom>
            <a:noFill/>
            <a:ln>
              <a:noFill/>
            </a:ln>
          </p:spPr>
        </p:pic>
      </p:grpSp>
      <p:grpSp>
        <p:nvGrpSpPr>
          <p:cNvPr id="70" name="Google Shape;70;p3"/>
          <p:cNvGrpSpPr/>
          <p:nvPr/>
        </p:nvGrpSpPr>
        <p:grpSpPr>
          <a:xfrm>
            <a:off x="6992175" y="3100998"/>
            <a:ext cx="1937400" cy="1937400"/>
            <a:chOff x="6992175" y="3100998"/>
            <a:chExt cx="1937400" cy="1937400"/>
          </a:xfrm>
        </p:grpSpPr>
        <p:sp>
          <p:nvSpPr>
            <p:cNvPr id="71" name="Google Shape;71;p3"/>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 name="Google Shape;72;p3"/>
            <p:cNvPicPr preferRelativeResize="0"/>
            <p:nvPr/>
          </p:nvPicPr>
          <p:blipFill>
            <a:blip r:embed="rId2">
              <a:alphaModFix/>
            </a:blip>
            <a:stretch>
              <a:fillRect/>
            </a:stretch>
          </p:blipFill>
          <p:spPr>
            <a:xfrm>
              <a:off x="7277725" y="3465750"/>
              <a:ext cx="1366300" cy="1207901"/>
            </a:xfrm>
            <a:prstGeom prst="rect">
              <a:avLst/>
            </a:prstGeom>
            <a:noFill/>
            <a:ln>
              <a:noFill/>
            </a:ln>
          </p:spPr>
        </p:pic>
      </p:grpSp>
      <p:grpSp>
        <p:nvGrpSpPr>
          <p:cNvPr id="73" name="Google Shape;73;p3"/>
          <p:cNvGrpSpPr/>
          <p:nvPr/>
        </p:nvGrpSpPr>
        <p:grpSpPr>
          <a:xfrm>
            <a:off x="6214200" y="-2394125"/>
            <a:ext cx="5411400" cy="5412300"/>
            <a:chOff x="6214200" y="-2394125"/>
            <a:chExt cx="5411400" cy="5412300"/>
          </a:xfrm>
        </p:grpSpPr>
        <p:sp>
          <p:nvSpPr>
            <p:cNvPr id="74" name="Google Shape;74;p3"/>
            <p:cNvSpPr/>
            <p:nvPr/>
          </p:nvSpPr>
          <p:spPr>
            <a:xfrm flipH="1">
              <a:off x="6214200" y="-2394125"/>
              <a:ext cx="5411400" cy="54123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3"/>
            <p:cNvPicPr preferRelativeResize="0"/>
            <p:nvPr/>
          </p:nvPicPr>
          <p:blipFill rotWithShape="1">
            <a:blip r:embed="rId3">
              <a:alphaModFix/>
            </a:blip>
            <a:srcRect l="2740" t="34104" r="40292" b="4511"/>
            <a:stretch/>
          </p:blipFill>
          <p:spPr>
            <a:xfrm>
              <a:off x="6992175" y="-28225"/>
              <a:ext cx="2151825" cy="2085881"/>
            </a:xfrm>
            <a:prstGeom prst="rect">
              <a:avLst/>
            </a:prstGeom>
            <a:noFill/>
            <a:ln>
              <a:noFill/>
            </a:ln>
          </p:spPr>
        </p:pic>
      </p:grpSp>
      <p:pic>
        <p:nvPicPr>
          <p:cNvPr id="76" name="Google Shape;76;p3"/>
          <p:cNvPicPr preferRelativeResize="0"/>
          <p:nvPr/>
        </p:nvPicPr>
        <p:blipFill rotWithShape="1">
          <a:blip r:embed="rId3">
            <a:alphaModFix/>
          </a:blip>
          <a:srcRect/>
          <a:stretch/>
        </p:blipFill>
        <p:spPr>
          <a:xfrm>
            <a:off x="6068659" y="358716"/>
            <a:ext cx="516879" cy="465067"/>
          </a:xfrm>
          <a:prstGeom prst="rect">
            <a:avLst/>
          </a:prstGeom>
          <a:noFill/>
          <a:ln>
            <a:noFill/>
          </a:ln>
        </p:spPr>
      </p:pic>
      <p:grpSp>
        <p:nvGrpSpPr>
          <p:cNvPr id="77" name="Google Shape;77;p3"/>
          <p:cNvGrpSpPr/>
          <p:nvPr/>
        </p:nvGrpSpPr>
        <p:grpSpPr>
          <a:xfrm rot="-5400000" flipH="1">
            <a:off x="-2365612" y="2213111"/>
            <a:ext cx="5411400" cy="5412300"/>
            <a:chOff x="6214200" y="-2394125"/>
            <a:chExt cx="5411400" cy="5412300"/>
          </a:xfrm>
        </p:grpSpPr>
        <p:sp>
          <p:nvSpPr>
            <p:cNvPr id="78" name="Google Shape;78;p3"/>
            <p:cNvSpPr/>
            <p:nvPr/>
          </p:nvSpPr>
          <p:spPr>
            <a:xfrm flipH="1">
              <a:off x="6214200" y="-2394125"/>
              <a:ext cx="5411400" cy="54123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3"/>
            <p:cNvPicPr preferRelativeResize="0"/>
            <p:nvPr/>
          </p:nvPicPr>
          <p:blipFill rotWithShape="1">
            <a:blip r:embed="rId3">
              <a:alphaModFix/>
            </a:blip>
            <a:srcRect l="2740" t="34104" r="40292" b="4511"/>
            <a:stretch/>
          </p:blipFill>
          <p:spPr>
            <a:xfrm>
              <a:off x="6992175" y="-28225"/>
              <a:ext cx="2151825" cy="2085881"/>
            </a:xfrm>
            <a:prstGeom prst="rect">
              <a:avLst/>
            </a:prstGeom>
            <a:noFill/>
            <a:ln>
              <a:noFill/>
            </a:ln>
          </p:spPr>
        </p:pic>
      </p:grpSp>
      <p:grpSp>
        <p:nvGrpSpPr>
          <p:cNvPr id="80" name="Google Shape;80;p3"/>
          <p:cNvGrpSpPr/>
          <p:nvPr/>
        </p:nvGrpSpPr>
        <p:grpSpPr>
          <a:xfrm>
            <a:off x="4656700" y="3810000"/>
            <a:ext cx="1199400" cy="1183800"/>
            <a:chOff x="4656700" y="3810000"/>
            <a:chExt cx="1199400" cy="1183800"/>
          </a:xfrm>
        </p:grpSpPr>
        <p:sp>
          <p:nvSpPr>
            <p:cNvPr id="81" name="Google Shape;81;p3"/>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82;p3"/>
            <p:cNvPicPr preferRelativeResize="0"/>
            <p:nvPr/>
          </p:nvPicPr>
          <p:blipFill>
            <a:blip r:embed="rId4">
              <a:alphaModFix/>
            </a:blip>
            <a:stretch>
              <a:fillRect/>
            </a:stretch>
          </p:blipFill>
          <p:spPr>
            <a:xfrm>
              <a:off x="4924900" y="4103575"/>
              <a:ext cx="663100" cy="596601"/>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3"/>
        <p:cNvGrpSpPr/>
        <p:nvPr/>
      </p:nvGrpSpPr>
      <p:grpSpPr>
        <a:xfrm>
          <a:off x="0" y="0"/>
          <a:ext cx="0" cy="0"/>
          <a:chOff x="0" y="0"/>
          <a:chExt cx="0" cy="0"/>
        </a:xfrm>
      </p:grpSpPr>
      <p:sp>
        <p:nvSpPr>
          <p:cNvPr id="84" name="Google Shape;84;p4"/>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sz="3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5" name="Google Shape;85;p4"/>
          <p:cNvSpPr txBox="1">
            <a:spLocks noGrp="1"/>
          </p:cNvSpPr>
          <p:nvPr>
            <p:ph type="subTitle" idx="1"/>
          </p:nvPr>
        </p:nvSpPr>
        <p:spPr>
          <a:xfrm>
            <a:off x="713225" y="1113750"/>
            <a:ext cx="7717500" cy="3485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100"/>
              <a:buFont typeface="Overpass Black"/>
              <a:buChar char="●"/>
              <a:defRPr sz="1200">
                <a:solidFill>
                  <a:schemeClr val="lt1"/>
                </a:solidFill>
              </a:defRPr>
            </a:lvl1pPr>
            <a:lvl2pPr lvl="1" rtl="0">
              <a:lnSpc>
                <a:spcPct val="100000"/>
              </a:lnSpc>
              <a:spcBef>
                <a:spcPts val="1600"/>
              </a:spcBef>
              <a:spcAft>
                <a:spcPts val="0"/>
              </a:spcAft>
              <a:buClr>
                <a:srgbClr val="482400"/>
              </a:buClr>
              <a:buSzPts val="1000"/>
              <a:buFont typeface="Muli"/>
              <a:buChar char="○"/>
              <a:defRPr sz="1000">
                <a:latin typeface="Overpass"/>
                <a:ea typeface="Overpass"/>
                <a:cs typeface="Overpass"/>
                <a:sym typeface="Overpass"/>
              </a:defRPr>
            </a:lvl2pPr>
            <a:lvl3pPr lvl="2" rtl="0">
              <a:lnSpc>
                <a:spcPct val="100000"/>
              </a:lnSpc>
              <a:spcBef>
                <a:spcPts val="1600"/>
              </a:spcBef>
              <a:spcAft>
                <a:spcPts val="0"/>
              </a:spcAft>
              <a:buClr>
                <a:srgbClr val="482400"/>
              </a:buClr>
              <a:buSzPts val="1000"/>
              <a:buFont typeface="Muli"/>
              <a:buChar char="■"/>
              <a:defRPr sz="1000">
                <a:latin typeface="Overpass"/>
                <a:ea typeface="Overpass"/>
                <a:cs typeface="Overpass"/>
                <a:sym typeface="Overpass"/>
              </a:defRPr>
            </a:lvl3pPr>
            <a:lvl4pPr lvl="3" rtl="0">
              <a:lnSpc>
                <a:spcPct val="100000"/>
              </a:lnSpc>
              <a:spcBef>
                <a:spcPts val="1600"/>
              </a:spcBef>
              <a:spcAft>
                <a:spcPts val="0"/>
              </a:spcAft>
              <a:buClr>
                <a:srgbClr val="482400"/>
              </a:buClr>
              <a:buSzPts val="1000"/>
              <a:buFont typeface="Muli"/>
              <a:buChar char="●"/>
              <a:defRPr sz="1000">
                <a:latin typeface="Overpass"/>
                <a:ea typeface="Overpass"/>
                <a:cs typeface="Overpass"/>
                <a:sym typeface="Overpass"/>
              </a:defRPr>
            </a:lvl4pPr>
            <a:lvl5pPr lvl="4" rtl="0">
              <a:lnSpc>
                <a:spcPct val="100000"/>
              </a:lnSpc>
              <a:spcBef>
                <a:spcPts val="1600"/>
              </a:spcBef>
              <a:spcAft>
                <a:spcPts val="0"/>
              </a:spcAft>
              <a:buClr>
                <a:srgbClr val="482400"/>
              </a:buClr>
              <a:buSzPts val="1000"/>
              <a:buFont typeface="Muli"/>
              <a:buChar char="○"/>
              <a:defRPr sz="1000">
                <a:latin typeface="Overpass"/>
                <a:ea typeface="Overpass"/>
                <a:cs typeface="Overpass"/>
                <a:sym typeface="Overpass"/>
              </a:defRPr>
            </a:lvl5pPr>
            <a:lvl6pPr lvl="5" rtl="0">
              <a:lnSpc>
                <a:spcPct val="100000"/>
              </a:lnSpc>
              <a:spcBef>
                <a:spcPts val="1600"/>
              </a:spcBef>
              <a:spcAft>
                <a:spcPts val="0"/>
              </a:spcAft>
              <a:buClr>
                <a:srgbClr val="482400"/>
              </a:buClr>
              <a:buSzPts val="1000"/>
              <a:buFont typeface="Muli"/>
              <a:buChar char="■"/>
              <a:defRPr sz="1000">
                <a:latin typeface="Overpass"/>
                <a:ea typeface="Overpass"/>
                <a:cs typeface="Overpass"/>
                <a:sym typeface="Overpass"/>
              </a:defRPr>
            </a:lvl6pPr>
            <a:lvl7pPr lvl="6" rtl="0">
              <a:lnSpc>
                <a:spcPct val="100000"/>
              </a:lnSpc>
              <a:spcBef>
                <a:spcPts val="1600"/>
              </a:spcBef>
              <a:spcAft>
                <a:spcPts val="0"/>
              </a:spcAft>
              <a:buClr>
                <a:srgbClr val="482400"/>
              </a:buClr>
              <a:buSzPts val="1000"/>
              <a:buFont typeface="Muli"/>
              <a:buChar char="●"/>
              <a:defRPr sz="1000">
                <a:latin typeface="Overpass"/>
                <a:ea typeface="Overpass"/>
                <a:cs typeface="Overpass"/>
                <a:sym typeface="Overpass"/>
              </a:defRPr>
            </a:lvl7pPr>
            <a:lvl8pPr lvl="7" rtl="0">
              <a:lnSpc>
                <a:spcPct val="100000"/>
              </a:lnSpc>
              <a:spcBef>
                <a:spcPts val="1600"/>
              </a:spcBef>
              <a:spcAft>
                <a:spcPts val="0"/>
              </a:spcAft>
              <a:buClr>
                <a:srgbClr val="482400"/>
              </a:buClr>
              <a:buSzPts val="1000"/>
              <a:buFont typeface="Muli"/>
              <a:buChar char="○"/>
              <a:defRPr sz="1000">
                <a:latin typeface="Overpass"/>
                <a:ea typeface="Overpass"/>
                <a:cs typeface="Overpass"/>
                <a:sym typeface="Overpass"/>
              </a:defRPr>
            </a:lvl8pPr>
            <a:lvl9pPr lvl="8" rtl="0">
              <a:lnSpc>
                <a:spcPct val="100000"/>
              </a:lnSpc>
              <a:spcBef>
                <a:spcPts val="1600"/>
              </a:spcBef>
              <a:spcAft>
                <a:spcPts val="1600"/>
              </a:spcAft>
              <a:buClr>
                <a:srgbClr val="482400"/>
              </a:buClr>
              <a:buSzPts val="1000"/>
              <a:buFont typeface="Muli"/>
              <a:buChar char="■"/>
              <a:defRPr sz="1000">
                <a:latin typeface="Overpass"/>
                <a:ea typeface="Overpass"/>
                <a:cs typeface="Overpass"/>
                <a:sym typeface="Overpass"/>
              </a:defRPr>
            </a:lvl9pPr>
          </a:lstStyle>
          <a:p>
            <a:endParaRPr/>
          </a:p>
        </p:txBody>
      </p:sp>
      <p:sp>
        <p:nvSpPr>
          <p:cNvPr id="86" name="Google Shape;86;p4"/>
          <p:cNvSpPr/>
          <p:nvPr/>
        </p:nvSpPr>
        <p:spPr>
          <a:xfrm flipH="1">
            <a:off x="3520725" y="136877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flipH="1">
            <a:off x="7683775" y="44247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4"/>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4"/>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4"/>
          <p:cNvGrpSpPr/>
          <p:nvPr/>
        </p:nvGrpSpPr>
        <p:grpSpPr>
          <a:xfrm>
            <a:off x="8458200" y="3828075"/>
            <a:ext cx="284100" cy="283800"/>
            <a:chOff x="8458200" y="3828075"/>
            <a:chExt cx="284100" cy="283800"/>
          </a:xfrm>
        </p:grpSpPr>
        <p:sp>
          <p:nvSpPr>
            <p:cNvPr id="98" name="Google Shape;98;p4"/>
            <p:cNvSpPr/>
            <p:nvPr/>
          </p:nvSpPr>
          <p:spPr>
            <a:xfrm>
              <a:off x="8458200" y="3828075"/>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8518325" y="3888050"/>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4"/>
          <p:cNvGrpSpPr/>
          <p:nvPr/>
        </p:nvGrpSpPr>
        <p:grpSpPr>
          <a:xfrm>
            <a:off x="-107825" y="3067475"/>
            <a:ext cx="1199400" cy="1183800"/>
            <a:chOff x="4656700" y="3810000"/>
            <a:chExt cx="1199400" cy="1183800"/>
          </a:xfrm>
        </p:grpSpPr>
        <p:sp>
          <p:nvSpPr>
            <p:cNvPr id="101" name="Google Shape;101;p4"/>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4"/>
            <p:cNvPicPr preferRelativeResize="0"/>
            <p:nvPr/>
          </p:nvPicPr>
          <p:blipFill>
            <a:blip r:embed="rId2">
              <a:alphaModFix/>
            </a:blip>
            <a:stretch>
              <a:fillRect/>
            </a:stretch>
          </p:blipFill>
          <p:spPr>
            <a:xfrm>
              <a:off x="4924900" y="4103575"/>
              <a:ext cx="663100" cy="596601"/>
            </a:xfrm>
            <a:prstGeom prst="rect">
              <a:avLst/>
            </a:prstGeom>
            <a:noFill/>
            <a:ln>
              <a:noFill/>
            </a:ln>
          </p:spPr>
        </p:pic>
      </p:grpSp>
      <p:pic>
        <p:nvPicPr>
          <p:cNvPr id="103" name="Google Shape;103;p4"/>
          <p:cNvPicPr preferRelativeResize="0"/>
          <p:nvPr/>
        </p:nvPicPr>
        <p:blipFill rotWithShape="1">
          <a:blip r:embed="rId3">
            <a:alphaModFix/>
          </a:blip>
          <a:srcRect/>
          <a:stretch/>
        </p:blipFill>
        <p:spPr>
          <a:xfrm>
            <a:off x="389009" y="306966"/>
            <a:ext cx="516879" cy="4650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4"/>
        <p:cNvGrpSpPr/>
        <p:nvPr/>
      </p:nvGrpSpPr>
      <p:grpSpPr>
        <a:xfrm>
          <a:off x="0" y="0"/>
          <a:ext cx="0" cy="0"/>
          <a:chOff x="0" y="0"/>
          <a:chExt cx="0" cy="0"/>
        </a:xfrm>
      </p:grpSpPr>
      <p:sp>
        <p:nvSpPr>
          <p:cNvPr id="105" name="Google Shape;105;p5"/>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5"/>
          <p:cNvSpPr txBox="1">
            <a:spLocks noGrp="1"/>
          </p:cNvSpPr>
          <p:nvPr>
            <p:ph type="subTitle" idx="1"/>
          </p:nvPr>
        </p:nvSpPr>
        <p:spPr>
          <a:xfrm>
            <a:off x="1405025" y="254987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a:latin typeface="Do Hyeon"/>
                <a:ea typeface="Do Hyeon"/>
                <a:cs typeface="Do Hyeon"/>
                <a:sym typeface="Do Hye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7" name="Google Shape;107;p5"/>
          <p:cNvSpPr txBox="1">
            <a:spLocks noGrp="1"/>
          </p:cNvSpPr>
          <p:nvPr>
            <p:ph type="subTitle" idx="2"/>
          </p:nvPr>
        </p:nvSpPr>
        <p:spPr>
          <a:xfrm>
            <a:off x="4831300" y="254987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a:latin typeface="Do Hyeon"/>
                <a:ea typeface="Do Hyeon"/>
                <a:cs typeface="Do Hyeon"/>
                <a:sym typeface="Do Hyeon"/>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08" name="Google Shape;108;p5"/>
          <p:cNvSpPr txBox="1">
            <a:spLocks noGrp="1"/>
          </p:cNvSpPr>
          <p:nvPr>
            <p:ph type="subTitle" idx="3"/>
          </p:nvPr>
        </p:nvSpPr>
        <p:spPr>
          <a:xfrm>
            <a:off x="1573775" y="3240100"/>
            <a:ext cx="2570100" cy="98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5"/>
          <p:cNvSpPr txBox="1">
            <a:spLocks noGrp="1"/>
          </p:cNvSpPr>
          <p:nvPr>
            <p:ph type="subTitle" idx="4"/>
          </p:nvPr>
        </p:nvSpPr>
        <p:spPr>
          <a:xfrm>
            <a:off x="5000050" y="3240100"/>
            <a:ext cx="2570100" cy="98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5"/>
          <p:cNvSpPr/>
          <p:nvPr/>
        </p:nvSpPr>
        <p:spPr>
          <a:xfrm>
            <a:off x="8258275" y="6367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8318400" y="6966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flipH="1">
            <a:off x="2854800" y="134152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5"/>
          <p:cNvPicPr preferRelativeResize="0"/>
          <p:nvPr/>
        </p:nvPicPr>
        <p:blipFill rotWithShape="1">
          <a:blip r:embed="rId2">
            <a:alphaModFix/>
          </a:blip>
          <a:srcRect/>
          <a:stretch/>
        </p:blipFill>
        <p:spPr>
          <a:xfrm>
            <a:off x="80034" y="2489491"/>
            <a:ext cx="516879" cy="465067"/>
          </a:xfrm>
          <a:prstGeom prst="rect">
            <a:avLst/>
          </a:prstGeom>
          <a:noFill/>
          <a:ln>
            <a:noFill/>
          </a:ln>
        </p:spPr>
      </p:pic>
      <p:grpSp>
        <p:nvGrpSpPr>
          <p:cNvPr id="123" name="Google Shape;123;p5"/>
          <p:cNvGrpSpPr/>
          <p:nvPr/>
        </p:nvGrpSpPr>
        <p:grpSpPr>
          <a:xfrm>
            <a:off x="6980400" y="-123275"/>
            <a:ext cx="1199400" cy="1183800"/>
            <a:chOff x="4656700" y="3810000"/>
            <a:chExt cx="1199400" cy="1183800"/>
          </a:xfrm>
        </p:grpSpPr>
        <p:sp>
          <p:nvSpPr>
            <p:cNvPr id="124" name="Google Shape;124;p5"/>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5" name="Google Shape;125;p5"/>
            <p:cNvPicPr preferRelativeResize="0"/>
            <p:nvPr/>
          </p:nvPicPr>
          <p:blipFill>
            <a:blip r:embed="rId3">
              <a:alphaModFix/>
            </a:blip>
            <a:stretch>
              <a:fillRect/>
            </a:stretch>
          </p:blipFill>
          <p:spPr>
            <a:xfrm>
              <a:off x="4924900" y="4103575"/>
              <a:ext cx="663100" cy="596601"/>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8" name="Google Shape;128;p6"/>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flipH="1">
            <a:off x="1035825" y="44707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6"/>
          <p:cNvGrpSpPr/>
          <p:nvPr/>
        </p:nvGrpSpPr>
        <p:grpSpPr>
          <a:xfrm>
            <a:off x="-184950" y="-103775"/>
            <a:ext cx="9302100" cy="7049600"/>
            <a:chOff x="-184950" y="-103775"/>
            <a:chExt cx="9302100" cy="7049600"/>
          </a:xfrm>
        </p:grpSpPr>
        <p:sp>
          <p:nvSpPr>
            <p:cNvPr id="139" name="Google Shape;139;p6"/>
            <p:cNvSpPr/>
            <p:nvPr/>
          </p:nvSpPr>
          <p:spPr>
            <a:xfrm flipH="1">
              <a:off x="2854800" y="134152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6"/>
            <p:cNvSpPr/>
            <p:nvPr/>
          </p:nvSpPr>
          <p:spPr>
            <a:xfrm flipH="1">
              <a:off x="807225" y="34801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6"/>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6"/>
          <p:cNvGrpSpPr/>
          <p:nvPr/>
        </p:nvGrpSpPr>
        <p:grpSpPr>
          <a:xfrm>
            <a:off x="8258275" y="636700"/>
            <a:ext cx="284100" cy="283800"/>
            <a:chOff x="8258275" y="636700"/>
            <a:chExt cx="284100" cy="283800"/>
          </a:xfrm>
        </p:grpSpPr>
        <p:sp>
          <p:nvSpPr>
            <p:cNvPr id="149" name="Google Shape;149;p6"/>
            <p:cNvSpPr/>
            <p:nvPr/>
          </p:nvSpPr>
          <p:spPr>
            <a:xfrm>
              <a:off x="8258275" y="6367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8318400" y="6966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6"/>
          <p:cNvGrpSpPr/>
          <p:nvPr/>
        </p:nvGrpSpPr>
        <p:grpSpPr>
          <a:xfrm>
            <a:off x="6980400" y="-123275"/>
            <a:ext cx="1199400" cy="1183800"/>
            <a:chOff x="4656700" y="3810000"/>
            <a:chExt cx="1199400" cy="1183800"/>
          </a:xfrm>
        </p:grpSpPr>
        <p:sp>
          <p:nvSpPr>
            <p:cNvPr id="152" name="Google Shape;152;p6"/>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6"/>
            <p:cNvPicPr preferRelativeResize="0"/>
            <p:nvPr/>
          </p:nvPicPr>
          <p:blipFill>
            <a:blip r:embed="rId2">
              <a:alphaModFix/>
            </a:blip>
            <a:stretch>
              <a:fillRect/>
            </a:stretch>
          </p:blipFill>
          <p:spPr>
            <a:xfrm>
              <a:off x="4924900" y="4103575"/>
              <a:ext cx="663100" cy="596601"/>
            </a:xfrm>
            <a:prstGeom prst="rect">
              <a:avLst/>
            </a:prstGeom>
            <a:noFill/>
            <a:ln>
              <a:noFill/>
            </a:ln>
          </p:spPr>
        </p:pic>
      </p:grpSp>
      <p:pic>
        <p:nvPicPr>
          <p:cNvPr id="154" name="Google Shape;154;p6"/>
          <p:cNvPicPr preferRelativeResize="0"/>
          <p:nvPr/>
        </p:nvPicPr>
        <p:blipFill rotWithShape="1">
          <a:blip r:embed="rId3">
            <a:alphaModFix/>
          </a:blip>
          <a:srcRect/>
          <a:stretch/>
        </p:blipFill>
        <p:spPr>
          <a:xfrm>
            <a:off x="80034" y="2489491"/>
            <a:ext cx="516879" cy="465067"/>
          </a:xfrm>
          <a:prstGeom prst="rect">
            <a:avLst/>
          </a:prstGeom>
          <a:noFill/>
          <a:ln>
            <a:noFill/>
          </a:ln>
        </p:spPr>
      </p:pic>
      <p:pic>
        <p:nvPicPr>
          <p:cNvPr id="155" name="Google Shape;155;p6"/>
          <p:cNvPicPr preferRelativeResize="0"/>
          <p:nvPr/>
        </p:nvPicPr>
        <p:blipFill rotWithShape="1">
          <a:blip r:embed="rId3">
            <a:alphaModFix/>
          </a:blip>
          <a:srcRect/>
          <a:stretch/>
        </p:blipFill>
        <p:spPr>
          <a:xfrm>
            <a:off x="80034" y="2489491"/>
            <a:ext cx="516879" cy="46506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6"/>
        <p:cNvGrpSpPr/>
        <p:nvPr/>
      </p:nvGrpSpPr>
      <p:grpSpPr>
        <a:xfrm>
          <a:off x="0" y="0"/>
          <a:ext cx="0" cy="0"/>
          <a:chOff x="0" y="0"/>
          <a:chExt cx="0" cy="0"/>
        </a:xfrm>
      </p:grpSpPr>
      <p:sp>
        <p:nvSpPr>
          <p:cNvPr id="157" name="Google Shape;157;p7"/>
          <p:cNvSpPr txBox="1">
            <a:spLocks noGrp="1"/>
          </p:cNvSpPr>
          <p:nvPr>
            <p:ph type="body" idx="1"/>
          </p:nvPr>
        </p:nvSpPr>
        <p:spPr>
          <a:xfrm>
            <a:off x="905900" y="1354025"/>
            <a:ext cx="3605700" cy="28353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158" name="Google Shape;158;p7"/>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59" name="Google Shape;159;p7"/>
          <p:cNvGrpSpPr/>
          <p:nvPr/>
        </p:nvGrpSpPr>
        <p:grpSpPr>
          <a:xfrm>
            <a:off x="-184950" y="-103775"/>
            <a:ext cx="9302100" cy="7049600"/>
            <a:chOff x="-184950" y="-103775"/>
            <a:chExt cx="9302100" cy="7049600"/>
          </a:xfrm>
        </p:grpSpPr>
        <p:sp>
          <p:nvSpPr>
            <p:cNvPr id="160" name="Google Shape;160;p7"/>
            <p:cNvSpPr/>
            <p:nvPr/>
          </p:nvSpPr>
          <p:spPr>
            <a:xfrm>
              <a:off x="8258275" y="6367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8318400" y="6966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flipH="1">
              <a:off x="2854800" y="1341525"/>
              <a:ext cx="5603400" cy="56043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1" name="Google Shape;171;p7"/>
          <p:cNvPicPr preferRelativeResize="0"/>
          <p:nvPr/>
        </p:nvPicPr>
        <p:blipFill rotWithShape="1">
          <a:blip r:embed="rId2">
            <a:alphaModFix/>
          </a:blip>
          <a:srcRect/>
          <a:stretch/>
        </p:blipFill>
        <p:spPr>
          <a:xfrm>
            <a:off x="389009" y="306966"/>
            <a:ext cx="516879" cy="46506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72"/>
        <p:cNvGrpSpPr/>
        <p:nvPr/>
      </p:nvGrpSpPr>
      <p:grpSpPr>
        <a:xfrm>
          <a:off x="0" y="0"/>
          <a:ext cx="0" cy="0"/>
          <a:chOff x="0" y="0"/>
          <a:chExt cx="0" cy="0"/>
        </a:xfrm>
      </p:grpSpPr>
      <p:sp>
        <p:nvSpPr>
          <p:cNvPr id="173" name="Google Shape;173;p8"/>
          <p:cNvSpPr/>
          <p:nvPr/>
        </p:nvSpPr>
        <p:spPr>
          <a:xfrm flipH="1">
            <a:off x="5856098" y="140375"/>
            <a:ext cx="902100" cy="9021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flipH="1">
            <a:off x="5530050" y="7965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txBox="1">
            <a:spLocks noGrp="1"/>
          </p:cNvSpPr>
          <p:nvPr>
            <p:ph type="title"/>
          </p:nvPr>
        </p:nvSpPr>
        <p:spPr>
          <a:xfrm>
            <a:off x="2049300" y="1394400"/>
            <a:ext cx="5045400" cy="235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0000"/>
              <a:buNone/>
              <a:defRPr sz="72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78" name="Google Shape;178;p8"/>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flipH="1">
            <a:off x="7665600" y="14059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flipH="1">
            <a:off x="2580600" y="9937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flipH="1">
            <a:off x="8881200" y="44791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flipH="1">
            <a:off x="3069175" y="4103669"/>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flipH="1">
            <a:off x="6674550" y="10711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flipH="1">
            <a:off x="8463263" y="19015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flipH="1">
            <a:off x="6461813" y="48725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 name="Google Shape;191;p8"/>
          <p:cNvGrpSpPr/>
          <p:nvPr/>
        </p:nvGrpSpPr>
        <p:grpSpPr>
          <a:xfrm>
            <a:off x="1603488" y="351200"/>
            <a:ext cx="284100" cy="283800"/>
            <a:chOff x="1603488" y="351200"/>
            <a:chExt cx="284100" cy="283800"/>
          </a:xfrm>
        </p:grpSpPr>
        <p:sp>
          <p:nvSpPr>
            <p:cNvPr id="192" name="Google Shape;192;p8"/>
            <p:cNvSpPr/>
            <p:nvPr/>
          </p:nvSpPr>
          <p:spPr>
            <a:xfrm>
              <a:off x="1603488" y="3512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1663613" y="4111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8"/>
          <p:cNvGrpSpPr/>
          <p:nvPr/>
        </p:nvGrpSpPr>
        <p:grpSpPr>
          <a:xfrm>
            <a:off x="8359925" y="2619788"/>
            <a:ext cx="284100" cy="283800"/>
            <a:chOff x="8359925" y="2619788"/>
            <a:chExt cx="284100" cy="283800"/>
          </a:xfrm>
        </p:grpSpPr>
        <p:sp>
          <p:nvSpPr>
            <p:cNvPr id="195" name="Google Shape;195;p8"/>
            <p:cNvSpPr/>
            <p:nvPr/>
          </p:nvSpPr>
          <p:spPr>
            <a:xfrm>
              <a:off x="8359925" y="2619788"/>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8420050" y="2679763"/>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8"/>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8"/>
          <p:cNvGrpSpPr/>
          <p:nvPr/>
        </p:nvGrpSpPr>
        <p:grpSpPr>
          <a:xfrm>
            <a:off x="6214200" y="-2367621"/>
            <a:ext cx="5411400" cy="5412300"/>
            <a:chOff x="6214200" y="-2394125"/>
            <a:chExt cx="5411400" cy="5412300"/>
          </a:xfrm>
        </p:grpSpPr>
        <p:sp>
          <p:nvSpPr>
            <p:cNvPr id="199" name="Google Shape;199;p8"/>
            <p:cNvSpPr/>
            <p:nvPr/>
          </p:nvSpPr>
          <p:spPr>
            <a:xfrm flipH="1">
              <a:off x="6214200" y="-2394125"/>
              <a:ext cx="5411400" cy="54123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8"/>
            <p:cNvPicPr preferRelativeResize="0"/>
            <p:nvPr/>
          </p:nvPicPr>
          <p:blipFill rotWithShape="1">
            <a:blip r:embed="rId2">
              <a:alphaModFix/>
            </a:blip>
            <a:srcRect l="2740" t="34104" r="40292" b="4511"/>
            <a:stretch/>
          </p:blipFill>
          <p:spPr>
            <a:xfrm>
              <a:off x="6992175" y="-28225"/>
              <a:ext cx="2151825" cy="2085881"/>
            </a:xfrm>
            <a:prstGeom prst="rect">
              <a:avLst/>
            </a:prstGeom>
            <a:noFill/>
            <a:ln>
              <a:noFill/>
            </a:ln>
          </p:spPr>
        </p:pic>
      </p:grpSp>
      <p:pic>
        <p:nvPicPr>
          <p:cNvPr id="201" name="Google Shape;201;p8"/>
          <p:cNvPicPr preferRelativeResize="0"/>
          <p:nvPr/>
        </p:nvPicPr>
        <p:blipFill rotWithShape="1">
          <a:blip r:embed="rId2">
            <a:alphaModFix/>
          </a:blip>
          <a:srcRect/>
          <a:stretch/>
        </p:blipFill>
        <p:spPr>
          <a:xfrm>
            <a:off x="6068659" y="358716"/>
            <a:ext cx="516879" cy="465067"/>
          </a:xfrm>
          <a:prstGeom prst="rect">
            <a:avLst/>
          </a:prstGeom>
          <a:noFill/>
          <a:ln>
            <a:noFill/>
          </a:ln>
        </p:spPr>
      </p:pic>
      <p:grpSp>
        <p:nvGrpSpPr>
          <p:cNvPr id="202" name="Google Shape;202;p8"/>
          <p:cNvGrpSpPr/>
          <p:nvPr/>
        </p:nvGrpSpPr>
        <p:grpSpPr>
          <a:xfrm>
            <a:off x="4656700" y="3810000"/>
            <a:ext cx="1199400" cy="1183800"/>
            <a:chOff x="4656700" y="3810000"/>
            <a:chExt cx="1199400" cy="1183800"/>
          </a:xfrm>
        </p:grpSpPr>
        <p:sp>
          <p:nvSpPr>
            <p:cNvPr id="203" name="Google Shape;203;p8"/>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 name="Google Shape;204;p8"/>
            <p:cNvPicPr preferRelativeResize="0"/>
            <p:nvPr/>
          </p:nvPicPr>
          <p:blipFill>
            <a:blip r:embed="rId3">
              <a:alphaModFix/>
            </a:blip>
            <a:stretch>
              <a:fillRect/>
            </a:stretch>
          </p:blipFill>
          <p:spPr>
            <a:xfrm>
              <a:off x="4924900" y="4103575"/>
              <a:ext cx="663100" cy="596601"/>
            </a:xfrm>
            <a:prstGeom prst="rect">
              <a:avLst/>
            </a:prstGeom>
            <a:noFill/>
            <a:ln>
              <a:noFill/>
            </a:ln>
          </p:spPr>
        </p:pic>
      </p:grpSp>
      <p:grpSp>
        <p:nvGrpSpPr>
          <p:cNvPr id="205" name="Google Shape;205;p8"/>
          <p:cNvGrpSpPr/>
          <p:nvPr/>
        </p:nvGrpSpPr>
        <p:grpSpPr>
          <a:xfrm>
            <a:off x="6992175" y="3100998"/>
            <a:ext cx="1937400" cy="1937400"/>
            <a:chOff x="6992175" y="3100998"/>
            <a:chExt cx="1937400" cy="1937400"/>
          </a:xfrm>
        </p:grpSpPr>
        <p:sp>
          <p:nvSpPr>
            <p:cNvPr id="206" name="Google Shape;206;p8"/>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8"/>
            <p:cNvPicPr preferRelativeResize="0"/>
            <p:nvPr/>
          </p:nvPicPr>
          <p:blipFill>
            <a:blip r:embed="rId4">
              <a:alphaModFix/>
            </a:blip>
            <a:stretch>
              <a:fillRect/>
            </a:stretch>
          </p:blipFill>
          <p:spPr>
            <a:xfrm>
              <a:off x="7277725" y="3465750"/>
              <a:ext cx="1366300" cy="1207901"/>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8"/>
        <p:cNvGrpSpPr/>
        <p:nvPr/>
      </p:nvGrpSpPr>
      <p:grpSpPr>
        <a:xfrm>
          <a:off x="0" y="0"/>
          <a:ext cx="0" cy="0"/>
          <a:chOff x="0" y="0"/>
          <a:chExt cx="0" cy="0"/>
        </a:xfrm>
      </p:grpSpPr>
      <p:sp>
        <p:nvSpPr>
          <p:cNvPr id="209" name="Google Shape;209;p9"/>
          <p:cNvSpPr txBox="1">
            <a:spLocks noGrp="1"/>
          </p:cNvSpPr>
          <p:nvPr>
            <p:ph type="title"/>
          </p:nvPr>
        </p:nvSpPr>
        <p:spPr>
          <a:xfrm>
            <a:off x="3510325" y="1284850"/>
            <a:ext cx="4916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0" name="Google Shape;210;p9"/>
          <p:cNvSpPr txBox="1">
            <a:spLocks noGrp="1"/>
          </p:cNvSpPr>
          <p:nvPr>
            <p:ph type="subTitle" idx="1"/>
          </p:nvPr>
        </p:nvSpPr>
        <p:spPr>
          <a:xfrm>
            <a:off x="3510175" y="2113775"/>
            <a:ext cx="4916100" cy="16818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1" name="Google Shape;211;p9"/>
          <p:cNvSpPr/>
          <p:nvPr/>
        </p:nvSpPr>
        <p:spPr>
          <a:xfrm flipH="1">
            <a:off x="5856098" y="140375"/>
            <a:ext cx="902100" cy="9021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flipH="1">
            <a:off x="8076925" y="47723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9"/>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flipH="1">
            <a:off x="2580600" y="9937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9"/>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9"/>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flipH="1">
            <a:off x="8881200" y="44791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9"/>
          <p:cNvSpPr/>
          <p:nvPr/>
        </p:nvSpPr>
        <p:spPr>
          <a:xfrm flipH="1">
            <a:off x="3069175" y="4103669"/>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9"/>
          <p:cNvSpPr/>
          <p:nvPr/>
        </p:nvSpPr>
        <p:spPr>
          <a:xfrm flipH="1">
            <a:off x="6674550" y="10711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flipH="1">
            <a:off x="2658000" y="22967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9"/>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9"/>
          <p:cNvSpPr/>
          <p:nvPr/>
        </p:nvSpPr>
        <p:spPr>
          <a:xfrm flipH="1">
            <a:off x="8463263" y="19015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9"/>
          <p:cNvSpPr/>
          <p:nvPr/>
        </p:nvSpPr>
        <p:spPr>
          <a:xfrm flipH="1">
            <a:off x="6461813" y="48725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9"/>
          <p:cNvSpPr/>
          <p:nvPr/>
        </p:nvSpPr>
        <p:spPr>
          <a:xfrm flipH="1">
            <a:off x="5530050" y="7965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9"/>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9"/>
          <p:cNvGrpSpPr/>
          <p:nvPr/>
        </p:nvGrpSpPr>
        <p:grpSpPr>
          <a:xfrm>
            <a:off x="1603488" y="351200"/>
            <a:ext cx="284100" cy="283800"/>
            <a:chOff x="1603488" y="351200"/>
            <a:chExt cx="284100" cy="283800"/>
          </a:xfrm>
        </p:grpSpPr>
        <p:sp>
          <p:nvSpPr>
            <p:cNvPr id="230" name="Google Shape;230;p9"/>
            <p:cNvSpPr/>
            <p:nvPr/>
          </p:nvSpPr>
          <p:spPr>
            <a:xfrm>
              <a:off x="1603488" y="3512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1663613" y="41117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8"/>
        <p:cNvGrpSpPr/>
        <p:nvPr/>
      </p:nvGrpSpPr>
      <p:grpSpPr>
        <a:xfrm>
          <a:off x="0" y="0"/>
          <a:ext cx="0" cy="0"/>
          <a:chOff x="0" y="0"/>
          <a:chExt cx="0" cy="0"/>
        </a:xfrm>
      </p:grpSpPr>
      <p:sp>
        <p:nvSpPr>
          <p:cNvPr id="239" name="Google Shape;239;p11"/>
          <p:cNvSpPr txBox="1">
            <a:spLocks noGrp="1"/>
          </p:cNvSpPr>
          <p:nvPr>
            <p:ph type="subTitle" idx="1"/>
          </p:nvPr>
        </p:nvSpPr>
        <p:spPr>
          <a:xfrm>
            <a:off x="1900200" y="2740613"/>
            <a:ext cx="5343600" cy="414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sz="1800">
                <a:solidFill>
                  <a:schemeClr val="lt1"/>
                </a:solidFill>
              </a:defRPr>
            </a:lvl1pPr>
            <a:lvl2pPr lvl="1" algn="ctr" rtl="0">
              <a:spcBef>
                <a:spcPts val="0"/>
              </a:spcBef>
              <a:spcAft>
                <a:spcPts val="0"/>
              </a:spcAft>
              <a:buSzPts val="1000"/>
              <a:buFont typeface="Overpass"/>
              <a:buNone/>
              <a:defRPr sz="1000">
                <a:latin typeface="Overpass"/>
                <a:ea typeface="Overpass"/>
                <a:cs typeface="Overpass"/>
                <a:sym typeface="Overpass"/>
              </a:defRPr>
            </a:lvl2pPr>
            <a:lvl3pPr lvl="2" algn="ctr" rtl="0">
              <a:spcBef>
                <a:spcPts val="1600"/>
              </a:spcBef>
              <a:spcAft>
                <a:spcPts val="0"/>
              </a:spcAft>
              <a:buSzPts val="1000"/>
              <a:buFont typeface="Overpass"/>
              <a:buNone/>
              <a:defRPr sz="1000">
                <a:latin typeface="Overpass"/>
                <a:ea typeface="Overpass"/>
                <a:cs typeface="Overpass"/>
                <a:sym typeface="Overpass"/>
              </a:defRPr>
            </a:lvl3pPr>
            <a:lvl4pPr lvl="3" algn="ctr" rtl="0">
              <a:spcBef>
                <a:spcPts val="1600"/>
              </a:spcBef>
              <a:spcAft>
                <a:spcPts val="0"/>
              </a:spcAft>
              <a:buSzPts val="1000"/>
              <a:buFont typeface="Overpass"/>
              <a:buNone/>
              <a:defRPr sz="1000">
                <a:latin typeface="Overpass"/>
                <a:ea typeface="Overpass"/>
                <a:cs typeface="Overpass"/>
                <a:sym typeface="Overpass"/>
              </a:defRPr>
            </a:lvl4pPr>
            <a:lvl5pPr lvl="4" algn="ctr" rtl="0">
              <a:spcBef>
                <a:spcPts val="1600"/>
              </a:spcBef>
              <a:spcAft>
                <a:spcPts val="0"/>
              </a:spcAft>
              <a:buSzPts val="1000"/>
              <a:buFont typeface="Overpass"/>
              <a:buNone/>
              <a:defRPr sz="1000">
                <a:latin typeface="Overpass"/>
                <a:ea typeface="Overpass"/>
                <a:cs typeface="Overpass"/>
                <a:sym typeface="Overpass"/>
              </a:defRPr>
            </a:lvl5pPr>
            <a:lvl6pPr lvl="5" algn="ctr" rtl="0">
              <a:spcBef>
                <a:spcPts val="1600"/>
              </a:spcBef>
              <a:spcAft>
                <a:spcPts val="0"/>
              </a:spcAft>
              <a:buSzPts val="1000"/>
              <a:buFont typeface="Overpass"/>
              <a:buNone/>
              <a:defRPr sz="1000">
                <a:latin typeface="Overpass"/>
                <a:ea typeface="Overpass"/>
                <a:cs typeface="Overpass"/>
                <a:sym typeface="Overpass"/>
              </a:defRPr>
            </a:lvl6pPr>
            <a:lvl7pPr lvl="6" algn="ctr" rtl="0">
              <a:spcBef>
                <a:spcPts val="1600"/>
              </a:spcBef>
              <a:spcAft>
                <a:spcPts val="0"/>
              </a:spcAft>
              <a:buSzPts val="1000"/>
              <a:buFont typeface="Overpass"/>
              <a:buNone/>
              <a:defRPr sz="1000">
                <a:latin typeface="Overpass"/>
                <a:ea typeface="Overpass"/>
                <a:cs typeface="Overpass"/>
                <a:sym typeface="Overpass"/>
              </a:defRPr>
            </a:lvl7pPr>
            <a:lvl8pPr lvl="7" algn="ctr" rtl="0">
              <a:spcBef>
                <a:spcPts val="1600"/>
              </a:spcBef>
              <a:spcAft>
                <a:spcPts val="0"/>
              </a:spcAft>
              <a:buSzPts val="1000"/>
              <a:buFont typeface="Overpass"/>
              <a:buNone/>
              <a:defRPr sz="1000">
                <a:latin typeface="Overpass"/>
                <a:ea typeface="Overpass"/>
                <a:cs typeface="Overpass"/>
                <a:sym typeface="Overpass"/>
              </a:defRPr>
            </a:lvl8pPr>
            <a:lvl9pPr lvl="8" algn="ctr" rtl="0">
              <a:spcBef>
                <a:spcPts val="1600"/>
              </a:spcBef>
              <a:spcAft>
                <a:spcPts val="1600"/>
              </a:spcAft>
              <a:buSzPts val="1000"/>
              <a:buFont typeface="Overpass"/>
              <a:buNone/>
              <a:defRPr sz="1000">
                <a:latin typeface="Overpass"/>
                <a:ea typeface="Overpass"/>
                <a:cs typeface="Overpass"/>
                <a:sym typeface="Overpass"/>
              </a:defRPr>
            </a:lvl9pPr>
          </a:lstStyle>
          <a:p>
            <a:endParaRPr/>
          </a:p>
        </p:txBody>
      </p:sp>
      <p:sp>
        <p:nvSpPr>
          <p:cNvPr id="240" name="Google Shape;240;p11"/>
          <p:cNvSpPr txBox="1">
            <a:spLocks noGrp="1"/>
          </p:cNvSpPr>
          <p:nvPr>
            <p:ph type="title" hasCustomPrompt="1"/>
          </p:nvPr>
        </p:nvSpPr>
        <p:spPr>
          <a:xfrm>
            <a:off x="2644050" y="1742525"/>
            <a:ext cx="3855900" cy="921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8000"/>
              <a:buNone/>
              <a:defRPr sz="7000">
                <a:solidFill>
                  <a:schemeClr val="accent1"/>
                </a:solidFill>
              </a:defRPr>
            </a:lvl1pPr>
            <a:lvl2pPr lvl="1" algn="ctr" rtl="0">
              <a:lnSpc>
                <a:spcPct val="100000"/>
              </a:lnSpc>
              <a:spcBef>
                <a:spcPts val="0"/>
              </a:spcBef>
              <a:spcAft>
                <a:spcPts val="0"/>
              </a:spcAft>
              <a:buClr>
                <a:schemeClr val="accent5"/>
              </a:buClr>
              <a:buSzPts val="8000"/>
              <a:buNone/>
              <a:defRPr sz="8000">
                <a:solidFill>
                  <a:schemeClr val="accent5"/>
                </a:solidFill>
              </a:defRPr>
            </a:lvl2pPr>
            <a:lvl3pPr lvl="2" algn="ctr" rtl="0">
              <a:lnSpc>
                <a:spcPct val="100000"/>
              </a:lnSpc>
              <a:spcBef>
                <a:spcPts val="0"/>
              </a:spcBef>
              <a:spcAft>
                <a:spcPts val="0"/>
              </a:spcAft>
              <a:buClr>
                <a:schemeClr val="accent5"/>
              </a:buClr>
              <a:buSzPts val="8000"/>
              <a:buNone/>
              <a:defRPr sz="8000">
                <a:solidFill>
                  <a:schemeClr val="accent5"/>
                </a:solidFill>
              </a:defRPr>
            </a:lvl3pPr>
            <a:lvl4pPr lvl="3" algn="ctr" rtl="0">
              <a:lnSpc>
                <a:spcPct val="100000"/>
              </a:lnSpc>
              <a:spcBef>
                <a:spcPts val="0"/>
              </a:spcBef>
              <a:spcAft>
                <a:spcPts val="0"/>
              </a:spcAft>
              <a:buClr>
                <a:schemeClr val="accent5"/>
              </a:buClr>
              <a:buSzPts val="8000"/>
              <a:buNone/>
              <a:defRPr sz="8000">
                <a:solidFill>
                  <a:schemeClr val="accent5"/>
                </a:solidFill>
              </a:defRPr>
            </a:lvl4pPr>
            <a:lvl5pPr lvl="4" algn="ctr" rtl="0">
              <a:lnSpc>
                <a:spcPct val="100000"/>
              </a:lnSpc>
              <a:spcBef>
                <a:spcPts val="0"/>
              </a:spcBef>
              <a:spcAft>
                <a:spcPts val="0"/>
              </a:spcAft>
              <a:buClr>
                <a:schemeClr val="accent5"/>
              </a:buClr>
              <a:buSzPts val="8000"/>
              <a:buNone/>
              <a:defRPr sz="8000">
                <a:solidFill>
                  <a:schemeClr val="accent5"/>
                </a:solidFill>
              </a:defRPr>
            </a:lvl5pPr>
            <a:lvl6pPr lvl="5" algn="ctr" rtl="0">
              <a:lnSpc>
                <a:spcPct val="100000"/>
              </a:lnSpc>
              <a:spcBef>
                <a:spcPts val="0"/>
              </a:spcBef>
              <a:spcAft>
                <a:spcPts val="0"/>
              </a:spcAft>
              <a:buClr>
                <a:schemeClr val="accent5"/>
              </a:buClr>
              <a:buSzPts val="8000"/>
              <a:buNone/>
              <a:defRPr sz="8000">
                <a:solidFill>
                  <a:schemeClr val="accent5"/>
                </a:solidFill>
              </a:defRPr>
            </a:lvl6pPr>
            <a:lvl7pPr lvl="6" algn="ctr" rtl="0">
              <a:lnSpc>
                <a:spcPct val="100000"/>
              </a:lnSpc>
              <a:spcBef>
                <a:spcPts val="0"/>
              </a:spcBef>
              <a:spcAft>
                <a:spcPts val="0"/>
              </a:spcAft>
              <a:buClr>
                <a:schemeClr val="accent5"/>
              </a:buClr>
              <a:buSzPts val="8000"/>
              <a:buNone/>
              <a:defRPr sz="8000">
                <a:solidFill>
                  <a:schemeClr val="accent5"/>
                </a:solidFill>
              </a:defRPr>
            </a:lvl7pPr>
            <a:lvl8pPr lvl="7" algn="ctr" rtl="0">
              <a:lnSpc>
                <a:spcPct val="100000"/>
              </a:lnSpc>
              <a:spcBef>
                <a:spcPts val="0"/>
              </a:spcBef>
              <a:spcAft>
                <a:spcPts val="0"/>
              </a:spcAft>
              <a:buClr>
                <a:schemeClr val="accent5"/>
              </a:buClr>
              <a:buSzPts val="8000"/>
              <a:buNone/>
              <a:defRPr sz="8000">
                <a:solidFill>
                  <a:schemeClr val="accent5"/>
                </a:solidFill>
              </a:defRPr>
            </a:lvl8pPr>
            <a:lvl9pPr lvl="8" algn="ctr" rtl="0">
              <a:lnSpc>
                <a:spcPct val="100000"/>
              </a:lnSpc>
              <a:spcBef>
                <a:spcPts val="0"/>
              </a:spcBef>
              <a:spcAft>
                <a:spcPts val="0"/>
              </a:spcAft>
              <a:buClr>
                <a:schemeClr val="accent5"/>
              </a:buClr>
              <a:buSzPts val="8000"/>
              <a:buNone/>
              <a:defRPr sz="8000">
                <a:solidFill>
                  <a:schemeClr val="accent5"/>
                </a:solidFill>
              </a:defRPr>
            </a:lvl9pPr>
          </a:lstStyle>
          <a:p>
            <a:r>
              <a:t>xx%</a:t>
            </a:r>
          </a:p>
        </p:txBody>
      </p:sp>
      <p:sp>
        <p:nvSpPr>
          <p:cNvPr id="241" name="Google Shape;241;p11"/>
          <p:cNvSpPr/>
          <p:nvPr/>
        </p:nvSpPr>
        <p:spPr>
          <a:xfrm flipH="1">
            <a:off x="2453600" y="2462600"/>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5530050" y="7965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flipH="1">
            <a:off x="8582975" y="4872494"/>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flipH="1">
            <a:off x="8881200" y="44791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6390825" y="4101300"/>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6461813" y="4872507"/>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1035825" y="2489506"/>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4100" y="9350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flipH="1">
            <a:off x="3069175" y="4103669"/>
            <a:ext cx="165900" cy="1659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flipH="1">
            <a:off x="-184950" y="-103775"/>
            <a:ext cx="1144500" cy="1144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1128900" y="14037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5270575" y="-635925"/>
            <a:ext cx="2575200" cy="25758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7665600" y="1405982"/>
            <a:ext cx="349500" cy="3495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flipH="1">
            <a:off x="7803450" y="1753463"/>
            <a:ext cx="1313700" cy="1314000"/>
          </a:xfrm>
          <a:prstGeom prst="ellipse">
            <a:avLst/>
          </a:prstGeom>
          <a:gradFill>
            <a:gsLst>
              <a:gs pos="0">
                <a:srgbClr val="FFFFFF">
                  <a:alpha val="13725"/>
                </a:srgbClr>
              </a:gs>
              <a:gs pos="28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flipH="1">
            <a:off x="6674550" y="107113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8463263" y="1901581"/>
            <a:ext cx="77400" cy="77400"/>
          </a:xfrm>
          <a:prstGeom prst="ellipse">
            <a:avLst/>
          </a:prstGeom>
          <a:gradFill>
            <a:gsLst>
              <a:gs pos="0">
                <a:srgbClr val="FFFFFF"/>
              </a:gs>
              <a:gs pos="6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7" name="Google Shape;257;p11"/>
          <p:cNvGrpSpPr/>
          <p:nvPr/>
        </p:nvGrpSpPr>
        <p:grpSpPr>
          <a:xfrm>
            <a:off x="1603488" y="732200"/>
            <a:ext cx="284100" cy="283800"/>
            <a:chOff x="1603488" y="-182200"/>
            <a:chExt cx="284100" cy="283800"/>
          </a:xfrm>
        </p:grpSpPr>
        <p:sp>
          <p:nvSpPr>
            <p:cNvPr id="258" name="Google Shape;258;p11"/>
            <p:cNvSpPr/>
            <p:nvPr/>
          </p:nvSpPr>
          <p:spPr>
            <a:xfrm>
              <a:off x="1603488" y="-182200"/>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1"/>
            <p:cNvSpPr/>
            <p:nvPr/>
          </p:nvSpPr>
          <p:spPr>
            <a:xfrm>
              <a:off x="1663613" y="-122225"/>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1"/>
          <p:cNvGrpSpPr/>
          <p:nvPr/>
        </p:nvGrpSpPr>
        <p:grpSpPr>
          <a:xfrm>
            <a:off x="8359925" y="2619788"/>
            <a:ext cx="284100" cy="283800"/>
            <a:chOff x="8359925" y="2619788"/>
            <a:chExt cx="284100" cy="283800"/>
          </a:xfrm>
        </p:grpSpPr>
        <p:sp>
          <p:nvSpPr>
            <p:cNvPr id="261" name="Google Shape;261;p11"/>
            <p:cNvSpPr/>
            <p:nvPr/>
          </p:nvSpPr>
          <p:spPr>
            <a:xfrm>
              <a:off x="8359925" y="2619788"/>
              <a:ext cx="284100" cy="283800"/>
            </a:xfrm>
            <a:prstGeom prst="ellipse">
              <a:avLst/>
            </a:prstGeom>
            <a:gradFill>
              <a:gsLst>
                <a:gs pos="0">
                  <a:srgbClr val="FFFFFF">
                    <a:alpha val="0"/>
                  </a:srgbClr>
                </a:gs>
                <a:gs pos="47000">
                  <a:srgbClr val="FFFFFF">
                    <a:alpha val="0"/>
                  </a:srgbClr>
                </a:gs>
                <a:gs pos="100000">
                  <a:srgbClr val="FFFFFF"/>
                </a:gs>
              </a:gsLst>
              <a:path path="circle">
                <a:fillToRect l="50000" t="50000" r="50000" b="50000"/>
              </a:path>
              <a:tileRect/>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a:off x="8420050" y="2679763"/>
              <a:ext cx="163800" cy="163800"/>
            </a:xfrm>
            <a:prstGeom prst="mathPlus">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1"/>
          <p:cNvSpPr/>
          <p:nvPr/>
        </p:nvSpPr>
        <p:spPr>
          <a:xfrm flipH="1">
            <a:off x="5856098" y="140375"/>
            <a:ext cx="902100" cy="9021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4" name="Google Shape;264;p11"/>
          <p:cNvPicPr preferRelativeResize="0"/>
          <p:nvPr/>
        </p:nvPicPr>
        <p:blipFill rotWithShape="1">
          <a:blip r:embed="rId2">
            <a:alphaModFix/>
          </a:blip>
          <a:srcRect/>
          <a:stretch/>
        </p:blipFill>
        <p:spPr>
          <a:xfrm>
            <a:off x="6068659" y="358716"/>
            <a:ext cx="516879" cy="465067"/>
          </a:xfrm>
          <a:prstGeom prst="rect">
            <a:avLst/>
          </a:prstGeom>
          <a:noFill/>
          <a:ln>
            <a:noFill/>
          </a:ln>
        </p:spPr>
      </p:pic>
      <p:grpSp>
        <p:nvGrpSpPr>
          <p:cNvPr id="265" name="Google Shape;265;p11"/>
          <p:cNvGrpSpPr/>
          <p:nvPr/>
        </p:nvGrpSpPr>
        <p:grpSpPr>
          <a:xfrm>
            <a:off x="6992175" y="3100998"/>
            <a:ext cx="1937400" cy="1937400"/>
            <a:chOff x="6992175" y="3100998"/>
            <a:chExt cx="1937400" cy="1937400"/>
          </a:xfrm>
        </p:grpSpPr>
        <p:sp>
          <p:nvSpPr>
            <p:cNvPr id="266" name="Google Shape;266;p11"/>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7" name="Google Shape;267;p11"/>
            <p:cNvPicPr preferRelativeResize="0"/>
            <p:nvPr/>
          </p:nvPicPr>
          <p:blipFill>
            <a:blip r:embed="rId3">
              <a:alphaModFix/>
            </a:blip>
            <a:stretch>
              <a:fillRect/>
            </a:stretch>
          </p:blipFill>
          <p:spPr>
            <a:xfrm>
              <a:off x="7277725" y="3465750"/>
              <a:ext cx="1366300" cy="1207901"/>
            </a:xfrm>
            <a:prstGeom prst="rect">
              <a:avLst/>
            </a:prstGeom>
            <a:noFill/>
            <a:ln>
              <a:noFill/>
            </a:ln>
          </p:spPr>
        </p:pic>
      </p:grpSp>
      <p:grpSp>
        <p:nvGrpSpPr>
          <p:cNvPr id="268" name="Google Shape;268;p11"/>
          <p:cNvGrpSpPr/>
          <p:nvPr/>
        </p:nvGrpSpPr>
        <p:grpSpPr>
          <a:xfrm>
            <a:off x="6223287" y="-2389337"/>
            <a:ext cx="5411400" cy="5412300"/>
            <a:chOff x="6214200" y="-2394125"/>
            <a:chExt cx="5411400" cy="5412300"/>
          </a:xfrm>
        </p:grpSpPr>
        <p:sp>
          <p:nvSpPr>
            <p:cNvPr id="269" name="Google Shape;269;p11"/>
            <p:cNvSpPr/>
            <p:nvPr/>
          </p:nvSpPr>
          <p:spPr>
            <a:xfrm flipH="1">
              <a:off x="6214200" y="-2394125"/>
              <a:ext cx="5411400" cy="54123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11"/>
            <p:cNvPicPr preferRelativeResize="0"/>
            <p:nvPr/>
          </p:nvPicPr>
          <p:blipFill rotWithShape="1">
            <a:blip r:embed="rId2">
              <a:alphaModFix/>
            </a:blip>
            <a:srcRect l="2740" t="34104" r="40292" b="4511"/>
            <a:stretch/>
          </p:blipFill>
          <p:spPr>
            <a:xfrm>
              <a:off x="6992175" y="-963"/>
              <a:ext cx="2151825" cy="2085881"/>
            </a:xfrm>
            <a:prstGeom prst="rect">
              <a:avLst/>
            </a:prstGeom>
            <a:noFill/>
            <a:ln>
              <a:noFill/>
            </a:ln>
          </p:spPr>
        </p:pic>
      </p:grpSp>
      <p:grpSp>
        <p:nvGrpSpPr>
          <p:cNvPr id="271" name="Google Shape;271;p11"/>
          <p:cNvGrpSpPr/>
          <p:nvPr/>
        </p:nvGrpSpPr>
        <p:grpSpPr>
          <a:xfrm>
            <a:off x="4656700" y="3810000"/>
            <a:ext cx="1199400" cy="1183800"/>
            <a:chOff x="4656700" y="3810000"/>
            <a:chExt cx="1199400" cy="1183800"/>
          </a:xfrm>
        </p:grpSpPr>
        <p:sp>
          <p:nvSpPr>
            <p:cNvPr id="272" name="Google Shape;272;p11"/>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3" name="Google Shape;273;p11"/>
            <p:cNvPicPr preferRelativeResize="0"/>
            <p:nvPr/>
          </p:nvPicPr>
          <p:blipFill>
            <a:blip r:embed="rId4">
              <a:alphaModFix/>
            </a:blip>
            <a:stretch>
              <a:fillRect/>
            </a:stretch>
          </p:blipFill>
          <p:spPr>
            <a:xfrm>
              <a:off x="4924900" y="4103575"/>
              <a:ext cx="663100" cy="596601"/>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800"/>
              <a:buFont typeface="Do Hyeon"/>
              <a:buNone/>
              <a:defRPr sz="2800">
                <a:solidFill>
                  <a:schemeClr val="lt1"/>
                </a:solidFill>
                <a:latin typeface="Do Hyeon"/>
                <a:ea typeface="Do Hyeon"/>
                <a:cs typeface="Do Hyeon"/>
                <a:sym typeface="Do Hyeon"/>
              </a:defRPr>
            </a:lvl1pPr>
            <a:lvl2pPr lvl="1">
              <a:spcBef>
                <a:spcPts val="0"/>
              </a:spcBef>
              <a:spcAft>
                <a:spcPts val="0"/>
              </a:spcAft>
              <a:buClr>
                <a:schemeClr val="dk1"/>
              </a:buClr>
              <a:buSzPts val="2800"/>
              <a:buFont typeface="Do Hyeon"/>
              <a:buNone/>
              <a:defRPr sz="2800" b="1">
                <a:solidFill>
                  <a:schemeClr val="dk1"/>
                </a:solidFill>
                <a:latin typeface="Do Hyeon"/>
                <a:ea typeface="Do Hyeon"/>
                <a:cs typeface="Do Hyeon"/>
                <a:sym typeface="Do Hyeon"/>
              </a:defRPr>
            </a:lvl2pPr>
            <a:lvl3pPr lvl="2">
              <a:spcBef>
                <a:spcPts val="0"/>
              </a:spcBef>
              <a:spcAft>
                <a:spcPts val="0"/>
              </a:spcAft>
              <a:buClr>
                <a:schemeClr val="dk1"/>
              </a:buClr>
              <a:buSzPts val="2800"/>
              <a:buFont typeface="Do Hyeon"/>
              <a:buNone/>
              <a:defRPr sz="2800" b="1">
                <a:solidFill>
                  <a:schemeClr val="dk1"/>
                </a:solidFill>
                <a:latin typeface="Do Hyeon"/>
                <a:ea typeface="Do Hyeon"/>
                <a:cs typeface="Do Hyeon"/>
                <a:sym typeface="Do Hyeon"/>
              </a:defRPr>
            </a:lvl3pPr>
            <a:lvl4pPr lvl="3">
              <a:spcBef>
                <a:spcPts val="0"/>
              </a:spcBef>
              <a:spcAft>
                <a:spcPts val="0"/>
              </a:spcAft>
              <a:buClr>
                <a:schemeClr val="dk1"/>
              </a:buClr>
              <a:buSzPts val="2800"/>
              <a:buFont typeface="Do Hyeon"/>
              <a:buNone/>
              <a:defRPr sz="2800" b="1">
                <a:solidFill>
                  <a:schemeClr val="dk1"/>
                </a:solidFill>
                <a:latin typeface="Do Hyeon"/>
                <a:ea typeface="Do Hyeon"/>
                <a:cs typeface="Do Hyeon"/>
                <a:sym typeface="Do Hyeon"/>
              </a:defRPr>
            </a:lvl4pPr>
            <a:lvl5pPr lvl="4">
              <a:spcBef>
                <a:spcPts val="0"/>
              </a:spcBef>
              <a:spcAft>
                <a:spcPts val="0"/>
              </a:spcAft>
              <a:buClr>
                <a:schemeClr val="dk1"/>
              </a:buClr>
              <a:buSzPts val="2800"/>
              <a:buFont typeface="Do Hyeon"/>
              <a:buNone/>
              <a:defRPr sz="2800" b="1">
                <a:solidFill>
                  <a:schemeClr val="dk1"/>
                </a:solidFill>
                <a:latin typeface="Do Hyeon"/>
                <a:ea typeface="Do Hyeon"/>
                <a:cs typeface="Do Hyeon"/>
                <a:sym typeface="Do Hyeon"/>
              </a:defRPr>
            </a:lvl5pPr>
            <a:lvl6pPr lvl="5">
              <a:spcBef>
                <a:spcPts val="0"/>
              </a:spcBef>
              <a:spcAft>
                <a:spcPts val="0"/>
              </a:spcAft>
              <a:buClr>
                <a:schemeClr val="dk1"/>
              </a:buClr>
              <a:buSzPts val="2800"/>
              <a:buFont typeface="Do Hyeon"/>
              <a:buNone/>
              <a:defRPr sz="2800" b="1">
                <a:solidFill>
                  <a:schemeClr val="dk1"/>
                </a:solidFill>
                <a:latin typeface="Do Hyeon"/>
                <a:ea typeface="Do Hyeon"/>
                <a:cs typeface="Do Hyeon"/>
                <a:sym typeface="Do Hyeon"/>
              </a:defRPr>
            </a:lvl6pPr>
            <a:lvl7pPr lvl="6">
              <a:spcBef>
                <a:spcPts val="0"/>
              </a:spcBef>
              <a:spcAft>
                <a:spcPts val="0"/>
              </a:spcAft>
              <a:buClr>
                <a:schemeClr val="dk1"/>
              </a:buClr>
              <a:buSzPts val="2800"/>
              <a:buFont typeface="Do Hyeon"/>
              <a:buNone/>
              <a:defRPr sz="2800" b="1">
                <a:solidFill>
                  <a:schemeClr val="dk1"/>
                </a:solidFill>
                <a:latin typeface="Do Hyeon"/>
                <a:ea typeface="Do Hyeon"/>
                <a:cs typeface="Do Hyeon"/>
                <a:sym typeface="Do Hyeon"/>
              </a:defRPr>
            </a:lvl7pPr>
            <a:lvl8pPr lvl="7">
              <a:spcBef>
                <a:spcPts val="0"/>
              </a:spcBef>
              <a:spcAft>
                <a:spcPts val="0"/>
              </a:spcAft>
              <a:buClr>
                <a:schemeClr val="dk1"/>
              </a:buClr>
              <a:buSzPts val="2800"/>
              <a:buFont typeface="Do Hyeon"/>
              <a:buNone/>
              <a:defRPr sz="2800" b="1">
                <a:solidFill>
                  <a:schemeClr val="dk1"/>
                </a:solidFill>
                <a:latin typeface="Do Hyeon"/>
                <a:ea typeface="Do Hyeon"/>
                <a:cs typeface="Do Hyeon"/>
                <a:sym typeface="Do Hyeon"/>
              </a:defRPr>
            </a:lvl8pPr>
            <a:lvl9pPr lvl="8">
              <a:spcBef>
                <a:spcPts val="0"/>
              </a:spcBef>
              <a:spcAft>
                <a:spcPts val="0"/>
              </a:spcAft>
              <a:buClr>
                <a:schemeClr val="dk1"/>
              </a:buClr>
              <a:buSzPts val="2800"/>
              <a:buFont typeface="Do Hyeon"/>
              <a:buNone/>
              <a:defRPr sz="2800" b="1">
                <a:solidFill>
                  <a:schemeClr val="dk1"/>
                </a:solidFill>
                <a:latin typeface="Do Hyeon"/>
                <a:ea typeface="Do Hyeon"/>
                <a:cs typeface="Do Hyeon"/>
                <a:sym typeface="Do Hyeon"/>
              </a:defRPr>
            </a:lvl9pPr>
          </a:lstStyle>
          <a:p>
            <a:endParaRPr/>
          </a:p>
        </p:txBody>
      </p:sp>
      <p:sp>
        <p:nvSpPr>
          <p:cNvPr id="7" name="Google Shape;7;p1"/>
          <p:cNvSpPr txBox="1">
            <a:spLocks noGrp="1"/>
          </p:cNvSpPr>
          <p:nvPr>
            <p:ph type="body" idx="1"/>
          </p:nvPr>
        </p:nvSpPr>
        <p:spPr>
          <a:xfrm>
            <a:off x="713225" y="1224750"/>
            <a:ext cx="7717500" cy="33747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Anaheim"/>
              <a:buChar char="●"/>
              <a:defRPr>
                <a:solidFill>
                  <a:schemeClr val="lt1"/>
                </a:solidFill>
                <a:latin typeface="Anaheim"/>
                <a:ea typeface="Anaheim"/>
                <a:cs typeface="Anaheim"/>
                <a:sym typeface="Anaheim"/>
              </a:defRPr>
            </a:lvl1pPr>
            <a:lvl2pPr marL="914400" lvl="1"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00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00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7" r:id="rId16"/>
    <p:sldLayoutId id="2147483669" r:id="rId17"/>
    <p:sldLayoutId id="2147483670" r:id="rId18"/>
    <p:sldLayoutId id="2147483672"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Gmail-tmuzammil55@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5.jp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grpSp>
        <p:nvGrpSpPr>
          <p:cNvPr id="651" name="Google Shape;651;p30"/>
          <p:cNvGrpSpPr/>
          <p:nvPr/>
        </p:nvGrpSpPr>
        <p:grpSpPr>
          <a:xfrm>
            <a:off x="-411582" y="3715714"/>
            <a:ext cx="1937400" cy="1937400"/>
            <a:chOff x="6992175" y="3100998"/>
            <a:chExt cx="1937400" cy="1937400"/>
          </a:xfrm>
        </p:grpSpPr>
        <p:sp>
          <p:nvSpPr>
            <p:cNvPr id="652" name="Google Shape;652;p30"/>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3" name="Google Shape;653;p30"/>
            <p:cNvPicPr preferRelativeResize="0"/>
            <p:nvPr/>
          </p:nvPicPr>
          <p:blipFill>
            <a:blip r:embed="rId3">
              <a:alphaModFix/>
            </a:blip>
            <a:stretch>
              <a:fillRect/>
            </a:stretch>
          </p:blipFill>
          <p:spPr>
            <a:xfrm>
              <a:off x="7277725" y="3465750"/>
              <a:ext cx="1366300" cy="1207901"/>
            </a:xfrm>
            <a:prstGeom prst="rect">
              <a:avLst/>
            </a:prstGeom>
            <a:noFill/>
            <a:ln>
              <a:noFill/>
            </a:ln>
          </p:spPr>
        </p:pic>
      </p:grpSp>
      <p:sp>
        <p:nvSpPr>
          <p:cNvPr id="654" name="Google Shape;654;p30"/>
          <p:cNvSpPr txBox="1">
            <a:spLocks noGrp="1"/>
          </p:cNvSpPr>
          <p:nvPr>
            <p:ph type="title"/>
          </p:nvPr>
        </p:nvSpPr>
        <p:spPr>
          <a:xfrm>
            <a:off x="280416" y="750355"/>
            <a:ext cx="8631936" cy="15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accent1"/>
                </a:solidFill>
                <a:latin typeface="Franklin Gothic Medium" panose="020B0603020102020204" pitchFamily="34" charset="0"/>
              </a:rPr>
              <a:t> </a:t>
            </a:r>
            <a:r>
              <a:rPr lang="en" sz="6600" dirty="0">
                <a:solidFill>
                  <a:schemeClr val="accent1"/>
                </a:solidFill>
                <a:latin typeface="Franklin Gothic Medium" panose="020B0603020102020204" pitchFamily="34" charset="0"/>
              </a:rPr>
              <a:t>COVID-19 </a:t>
            </a:r>
            <a:r>
              <a:rPr lang="en-US" sz="6600" dirty="0">
                <a:solidFill>
                  <a:schemeClr val="accent1"/>
                </a:solidFill>
                <a:latin typeface="Franklin Gothic Medium" panose="020B0603020102020204" pitchFamily="34" charset="0"/>
              </a:rPr>
              <a:t>Vaccines</a:t>
            </a:r>
            <a:br>
              <a:rPr lang="en-US" sz="6600" dirty="0">
                <a:solidFill>
                  <a:schemeClr val="accent1"/>
                </a:solidFill>
                <a:latin typeface="Franklin Gothic Medium" panose="020B0603020102020204" pitchFamily="34" charset="0"/>
              </a:rPr>
            </a:br>
            <a:r>
              <a:rPr lang="en-US" sz="6600" dirty="0">
                <a:solidFill>
                  <a:schemeClr val="accent1"/>
                </a:solidFill>
                <a:latin typeface="Franklin Gothic Medium" panose="020B0603020102020204" pitchFamily="34" charset="0"/>
              </a:rPr>
              <a:t>Analysis</a:t>
            </a:r>
            <a:r>
              <a:rPr lang="en" sz="6600" dirty="0">
                <a:latin typeface="Franklin Gothic Medium" panose="020B0603020102020204" pitchFamily="34" charset="0"/>
              </a:rPr>
              <a:t> </a:t>
            </a:r>
            <a:endParaRPr sz="5400" dirty="0">
              <a:latin typeface="Franklin Gothic Medium" panose="020B0603020102020204" pitchFamily="34" charset="0"/>
            </a:endParaRPr>
          </a:p>
        </p:txBody>
      </p:sp>
      <p:sp>
        <p:nvSpPr>
          <p:cNvPr id="655" name="Google Shape;655;p30"/>
          <p:cNvSpPr txBox="1">
            <a:spLocks noGrp="1"/>
          </p:cNvSpPr>
          <p:nvPr>
            <p:ph type="subTitle" idx="1"/>
          </p:nvPr>
        </p:nvSpPr>
        <p:spPr>
          <a:xfrm>
            <a:off x="402336" y="3056229"/>
            <a:ext cx="8339328" cy="1807511"/>
          </a:xfrm>
          <a:prstGeom prst="rect">
            <a:avLst/>
          </a:prstGeom>
        </p:spPr>
        <p:txBody>
          <a:bodyPr spcFirstLastPara="1" wrap="square" lIns="91425" tIns="91425" rIns="91425" bIns="91425" anchor="t" anchorCtr="0">
            <a:noAutofit/>
          </a:bodyPr>
          <a:lstStyle/>
          <a:p>
            <a:pPr marL="0" lvl="0" indent="0" algn="ctr" rtl="0">
              <a:spcBef>
                <a:spcPts val="0"/>
              </a:spcBef>
              <a:buNone/>
            </a:pPr>
            <a:r>
              <a:rPr lang="en-IN" sz="2000" b="1" dirty="0">
                <a:solidFill>
                  <a:schemeClr val="accent6"/>
                </a:solidFill>
              </a:rPr>
              <a:t>Name-</a:t>
            </a:r>
            <a:r>
              <a:rPr lang="en-IN" sz="2000" b="1" dirty="0" err="1">
                <a:solidFill>
                  <a:schemeClr val="accent6"/>
                </a:solidFill>
              </a:rPr>
              <a:t>T.muzammil</a:t>
            </a:r>
            <a:endParaRPr lang="en-IN" sz="2000" b="1" dirty="0">
              <a:solidFill>
                <a:schemeClr val="accent6"/>
              </a:solidFill>
            </a:endParaRPr>
          </a:p>
          <a:p>
            <a:pPr marL="0" lvl="0" indent="0" algn="ctr" rtl="0">
              <a:spcBef>
                <a:spcPts val="0"/>
              </a:spcBef>
              <a:buNone/>
            </a:pPr>
            <a:r>
              <a:rPr lang="en-IN" sz="2000" b="1" dirty="0">
                <a:solidFill>
                  <a:schemeClr val="accent6"/>
                </a:solidFill>
                <a:hlinkClick r:id="rId4">
                  <a:extLst>
                    <a:ext uri="{A12FA001-AC4F-418D-AE19-62706E023703}">
                      <ahyp:hlinkClr xmlns:ahyp="http://schemas.microsoft.com/office/drawing/2018/hyperlinkcolor" val="tx"/>
                    </a:ext>
                  </a:extLst>
                </a:hlinkClick>
              </a:rPr>
              <a:t>Gmail-tmuzammil55@gmail.com</a:t>
            </a:r>
            <a:endParaRPr lang="en-IN" sz="2000" b="1" dirty="0">
              <a:solidFill>
                <a:schemeClr val="accent6"/>
              </a:solidFill>
            </a:endParaRPr>
          </a:p>
          <a:p>
            <a:pPr marL="0" lvl="0" indent="0" algn="ctr" rtl="0">
              <a:spcBef>
                <a:spcPts val="0"/>
              </a:spcBef>
              <a:buNone/>
            </a:pPr>
            <a:r>
              <a:rPr lang="en-IN" sz="2000" b="1" dirty="0">
                <a:solidFill>
                  <a:schemeClr val="accent6"/>
                </a:solidFill>
              </a:rPr>
              <a:t>Collage name-Sri </a:t>
            </a:r>
            <a:r>
              <a:rPr lang="en-IN" sz="2000" b="1" dirty="0" err="1">
                <a:solidFill>
                  <a:schemeClr val="accent6"/>
                </a:solidFill>
              </a:rPr>
              <a:t>Ranganathar</a:t>
            </a:r>
            <a:r>
              <a:rPr lang="en-IN" sz="2000" b="1" dirty="0">
                <a:solidFill>
                  <a:schemeClr val="accent6"/>
                </a:solidFill>
              </a:rPr>
              <a:t> Institute of Engineering and Technology(SRIET) </a:t>
            </a:r>
          </a:p>
          <a:p>
            <a:pPr marL="0" indent="0"/>
            <a:r>
              <a:rPr lang="en-IN" sz="2000" b="1" dirty="0">
                <a:solidFill>
                  <a:schemeClr val="accent6"/>
                </a:solidFill>
              </a:rPr>
              <a:t>Course Name-Applied data science </a:t>
            </a:r>
          </a:p>
          <a:p>
            <a:pPr marL="0" lvl="0" indent="0" algn="ctr" rtl="0">
              <a:spcBef>
                <a:spcPts val="0"/>
              </a:spcBef>
              <a:buNone/>
            </a:pPr>
            <a:endParaRPr lang="en-IN" sz="2000" b="1" dirty="0">
              <a:solidFill>
                <a:schemeClr val="accent6"/>
              </a:solidFill>
            </a:endParaRPr>
          </a:p>
          <a:p>
            <a:pPr marL="0" lvl="0" indent="0" algn="ctr" rtl="0">
              <a:spcBef>
                <a:spcPts val="0"/>
              </a:spcBef>
              <a:spcAft>
                <a:spcPts val="1600"/>
              </a:spcAft>
              <a:buNone/>
            </a:pPr>
            <a:endParaRPr lang="en-IN" sz="2000" b="1" dirty="0">
              <a:solidFill>
                <a:schemeClr val="accent6"/>
              </a:solidFill>
            </a:endParaRPr>
          </a:p>
          <a:p>
            <a:pPr marL="0" lvl="0" indent="0" algn="ctr" rtl="0">
              <a:spcBef>
                <a:spcPts val="0"/>
              </a:spcBef>
              <a:spcAft>
                <a:spcPts val="1600"/>
              </a:spcAft>
              <a:buNone/>
            </a:pPr>
            <a:endParaRPr sz="2000" b="1" dirty="0">
              <a:solidFill>
                <a:schemeClr val="accent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3" name="Picture 2">
            <a:extLst>
              <a:ext uri="{FF2B5EF4-FFF2-40B4-BE49-F238E27FC236}">
                <a16:creationId xmlns:a16="http://schemas.microsoft.com/office/drawing/2014/main" id="{99766D95-1A67-4276-B415-853B5268ECD4}"/>
              </a:ext>
            </a:extLst>
          </p:cNvPr>
          <p:cNvPicPr>
            <a:picLocks noChangeAspect="1"/>
          </p:cNvPicPr>
          <p:nvPr/>
        </p:nvPicPr>
        <p:blipFill rotWithShape="1">
          <a:blip r:embed="rId3"/>
          <a:srcRect l="10065" t="29316" r="10065" b="-15756"/>
          <a:stretch/>
        </p:blipFill>
        <p:spPr>
          <a:xfrm>
            <a:off x="257908" y="131618"/>
            <a:ext cx="8628183" cy="5943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3" name="Title 2">
            <a:extLst>
              <a:ext uri="{FF2B5EF4-FFF2-40B4-BE49-F238E27FC236}">
                <a16:creationId xmlns:a16="http://schemas.microsoft.com/office/drawing/2014/main" id="{D0BCF743-BEB8-412F-B80E-A8135B3AF66F}"/>
              </a:ext>
            </a:extLst>
          </p:cNvPr>
          <p:cNvSpPr>
            <a:spLocks noGrp="1"/>
          </p:cNvSpPr>
          <p:nvPr>
            <p:ph type="title"/>
          </p:nvPr>
        </p:nvSpPr>
        <p:spPr>
          <a:xfrm>
            <a:off x="713250" y="281593"/>
            <a:ext cx="7717500" cy="478200"/>
          </a:xfrm>
        </p:spPr>
        <p:txBody>
          <a:bodyPr/>
          <a:lstStyle/>
          <a:p>
            <a:r>
              <a:rPr lang="en-IN" sz="3600" dirty="0">
                <a:solidFill>
                  <a:schemeClr val="accent1"/>
                </a:solidFill>
              </a:rPr>
              <a:t>Machine learning</a:t>
            </a:r>
            <a:endParaRPr lang="en-US" sz="3600" dirty="0">
              <a:solidFill>
                <a:schemeClr val="accent1"/>
              </a:solidFill>
            </a:endParaRPr>
          </a:p>
        </p:txBody>
      </p:sp>
      <p:sp>
        <p:nvSpPr>
          <p:cNvPr id="4" name="TextBox 3">
            <a:extLst>
              <a:ext uri="{FF2B5EF4-FFF2-40B4-BE49-F238E27FC236}">
                <a16:creationId xmlns:a16="http://schemas.microsoft.com/office/drawing/2014/main" id="{EFBF582D-A81C-47CF-8A4A-745B412F7F56}"/>
              </a:ext>
            </a:extLst>
          </p:cNvPr>
          <p:cNvSpPr txBox="1"/>
          <p:nvPr/>
        </p:nvSpPr>
        <p:spPr>
          <a:xfrm>
            <a:off x="579363" y="1008659"/>
            <a:ext cx="7985273" cy="3477875"/>
          </a:xfrm>
          <a:prstGeom prst="rect">
            <a:avLst/>
          </a:prstGeom>
          <a:noFill/>
        </p:spPr>
        <p:txBody>
          <a:bodyPr wrap="square" rtlCol="0">
            <a:spAutoFit/>
          </a:bodyPr>
          <a:lstStyle/>
          <a:p>
            <a:r>
              <a:rPr lang="en-US" sz="2000" dirty="0">
                <a:solidFill>
                  <a:schemeClr val="bg1"/>
                </a:solidFill>
                <a:latin typeface="Do Hyeon" panose="020B0604020202020204" charset="-127"/>
                <a:ea typeface="Do Hyeon" panose="020B0604020202020204" charset="-127"/>
              </a:rPr>
              <a:t>Machine learning (ML) is a popular use of artificial intelligence since it automates the system and allows it to learn and improve from diverse experiences without being programmed. Computer </a:t>
            </a:r>
            <a:r>
              <a:rPr lang="en-US" sz="1800" dirty="0">
                <a:solidFill>
                  <a:schemeClr val="bg1"/>
                </a:solidFill>
                <a:latin typeface="Do Hyeon" panose="020B0604020202020204" charset="-127"/>
                <a:ea typeface="Do Hyeon" panose="020B0604020202020204" charset="-127"/>
              </a:rPr>
              <a:t>programs</a:t>
            </a:r>
            <a:r>
              <a:rPr lang="en-US" sz="2000" dirty="0">
                <a:solidFill>
                  <a:schemeClr val="bg1"/>
                </a:solidFill>
                <a:latin typeface="Do Hyeon" panose="020B0604020202020204" charset="-127"/>
                <a:ea typeface="Do Hyeon" panose="020B0604020202020204" charset="-127"/>
              </a:rPr>
              <a:t> can teach how to learn by giving them access to data and allowing them to utilize it for learning in ML. The learning process in ML begins with seeing the data through examples or instructions that humans offer; these observations enable ML to look for patterns in order to make the best predictions. Five different ML models were used to train the classifier and evaluate classification performance using the test dataset. These are discussed below.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50"/>
          <p:cNvSpPr txBox="1">
            <a:spLocks noGrp="1"/>
          </p:cNvSpPr>
          <p:nvPr>
            <p:ph type="title"/>
          </p:nvPr>
        </p:nvSpPr>
        <p:spPr>
          <a:xfrm>
            <a:off x="713250" y="413025"/>
            <a:ext cx="7717500" cy="478200"/>
          </a:xfrm>
          <a:prstGeom prst="rect">
            <a:avLst/>
          </a:prstGeom>
        </p:spPr>
        <p:txBody>
          <a:bodyPr spcFirstLastPara="1" wrap="square" lIns="91425" tIns="91425" rIns="91425" bIns="91425" anchor="ctr" anchorCtr="0">
            <a:noAutofit/>
          </a:bodyPr>
          <a:lstStyle/>
          <a:p>
            <a:pPr lvl="0"/>
            <a:r>
              <a:rPr lang="en-IN" sz="4000" dirty="0">
                <a:solidFill>
                  <a:schemeClr val="accent1"/>
                </a:solidFill>
              </a:rPr>
              <a:t>Machine learning Techniques </a:t>
            </a:r>
            <a:endParaRPr sz="3600" dirty="0">
              <a:solidFill>
                <a:schemeClr val="accent1"/>
              </a:solidFill>
            </a:endParaRPr>
          </a:p>
        </p:txBody>
      </p:sp>
      <p:grpSp>
        <p:nvGrpSpPr>
          <p:cNvPr id="1083" name="Google Shape;1083;p50"/>
          <p:cNvGrpSpPr/>
          <p:nvPr/>
        </p:nvGrpSpPr>
        <p:grpSpPr>
          <a:xfrm>
            <a:off x="7332150" y="3305173"/>
            <a:ext cx="1937400" cy="1937400"/>
            <a:chOff x="6992175" y="3100998"/>
            <a:chExt cx="1937400" cy="1937400"/>
          </a:xfrm>
        </p:grpSpPr>
        <p:sp>
          <p:nvSpPr>
            <p:cNvPr id="1084" name="Google Shape;1084;p50"/>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5" name="Google Shape;1085;p50"/>
            <p:cNvPicPr preferRelativeResize="0"/>
            <p:nvPr/>
          </p:nvPicPr>
          <p:blipFill>
            <a:blip r:embed="rId3">
              <a:alphaModFix/>
            </a:blip>
            <a:stretch>
              <a:fillRect/>
            </a:stretch>
          </p:blipFill>
          <p:spPr>
            <a:xfrm>
              <a:off x="7277725" y="3465750"/>
              <a:ext cx="1366300" cy="1207901"/>
            </a:xfrm>
            <a:prstGeom prst="rect">
              <a:avLst/>
            </a:prstGeom>
            <a:noFill/>
            <a:ln>
              <a:noFill/>
            </a:ln>
          </p:spPr>
        </p:pic>
      </p:grpSp>
      <p:grpSp>
        <p:nvGrpSpPr>
          <p:cNvPr id="1086" name="Google Shape;1086;p50"/>
          <p:cNvGrpSpPr/>
          <p:nvPr/>
        </p:nvGrpSpPr>
        <p:grpSpPr>
          <a:xfrm>
            <a:off x="6980400" y="-123275"/>
            <a:ext cx="1199400" cy="1183800"/>
            <a:chOff x="4656700" y="3810000"/>
            <a:chExt cx="1199400" cy="1183800"/>
          </a:xfrm>
        </p:grpSpPr>
        <p:sp>
          <p:nvSpPr>
            <p:cNvPr id="1087" name="Google Shape;1087;p50"/>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8" name="Google Shape;1088;p50"/>
            <p:cNvPicPr preferRelativeResize="0"/>
            <p:nvPr/>
          </p:nvPicPr>
          <p:blipFill>
            <a:blip r:embed="rId4">
              <a:alphaModFix/>
            </a:blip>
            <a:stretch>
              <a:fillRect/>
            </a:stretch>
          </p:blipFill>
          <p:spPr>
            <a:xfrm>
              <a:off x="4924900" y="4103575"/>
              <a:ext cx="663100" cy="596601"/>
            </a:xfrm>
            <a:prstGeom prst="rect">
              <a:avLst/>
            </a:prstGeom>
            <a:noFill/>
            <a:ln>
              <a:noFill/>
            </a:ln>
          </p:spPr>
        </p:pic>
      </p:grpSp>
      <p:sp>
        <p:nvSpPr>
          <p:cNvPr id="5" name="Rectangle 4">
            <a:extLst>
              <a:ext uri="{FF2B5EF4-FFF2-40B4-BE49-F238E27FC236}">
                <a16:creationId xmlns:a16="http://schemas.microsoft.com/office/drawing/2014/main" id="{EA9EF9CF-78C0-494E-A76C-E4636615613D}"/>
              </a:ext>
            </a:extLst>
          </p:cNvPr>
          <p:cNvSpPr/>
          <p:nvPr/>
        </p:nvSpPr>
        <p:spPr>
          <a:xfrm>
            <a:off x="2605883" y="1379201"/>
            <a:ext cx="3932234" cy="523220"/>
          </a:xfrm>
          <a:prstGeom prst="rect">
            <a:avLst/>
          </a:prstGeom>
        </p:spPr>
        <p:txBody>
          <a:bodyPr wrap="square">
            <a:spAutoFit/>
          </a:bodyPr>
          <a:lstStyle/>
          <a:p>
            <a:pPr marL="285750" indent="-285750">
              <a:buClr>
                <a:schemeClr val="bg1"/>
              </a:buClr>
              <a:buFont typeface="Wingdings" panose="05000000000000000000" pitchFamily="2" charset="2"/>
              <a:buChar char="q"/>
            </a:pPr>
            <a:r>
              <a:rPr lang="en-US" sz="2800" dirty="0">
                <a:solidFill>
                  <a:schemeClr val="bg1"/>
                </a:solidFill>
                <a:latin typeface="Do Hyeon" panose="020B0604020202020204" charset="-127"/>
                <a:ea typeface="Do Hyeon" panose="020B0604020202020204" charset="-127"/>
              </a:rPr>
              <a:t>Random Forest</a:t>
            </a:r>
          </a:p>
        </p:txBody>
      </p:sp>
      <p:sp>
        <p:nvSpPr>
          <p:cNvPr id="6" name="Rectangle 5">
            <a:extLst>
              <a:ext uri="{FF2B5EF4-FFF2-40B4-BE49-F238E27FC236}">
                <a16:creationId xmlns:a16="http://schemas.microsoft.com/office/drawing/2014/main" id="{4DCEBB36-0D7D-4750-8FCF-8A41FAC4E158}"/>
              </a:ext>
            </a:extLst>
          </p:cNvPr>
          <p:cNvSpPr/>
          <p:nvPr/>
        </p:nvSpPr>
        <p:spPr>
          <a:xfrm>
            <a:off x="2605883" y="1934667"/>
            <a:ext cx="2443298" cy="523220"/>
          </a:xfrm>
          <a:prstGeom prst="rect">
            <a:avLst/>
          </a:prstGeom>
        </p:spPr>
        <p:txBody>
          <a:bodyPr wrap="none">
            <a:spAutoFit/>
          </a:bodyPr>
          <a:lstStyle/>
          <a:p>
            <a:pPr marL="285750" indent="-285750">
              <a:buClr>
                <a:schemeClr val="bg1"/>
              </a:buClr>
              <a:buFont typeface="Wingdings" panose="05000000000000000000" pitchFamily="2" charset="2"/>
              <a:buChar char="q"/>
            </a:pPr>
            <a:r>
              <a:rPr lang="en-US" sz="2800" dirty="0">
                <a:solidFill>
                  <a:schemeClr val="bg1"/>
                </a:solidFill>
                <a:latin typeface="Do Hyeon" panose="020B0604020202020204" charset="-127"/>
                <a:ea typeface="Do Hyeon" panose="020B0604020202020204" charset="-127"/>
              </a:rPr>
              <a:t>Naive Bayes</a:t>
            </a:r>
          </a:p>
        </p:txBody>
      </p:sp>
      <p:sp>
        <p:nvSpPr>
          <p:cNvPr id="9" name="Rectangle 8">
            <a:extLst>
              <a:ext uri="{FF2B5EF4-FFF2-40B4-BE49-F238E27FC236}">
                <a16:creationId xmlns:a16="http://schemas.microsoft.com/office/drawing/2014/main" id="{9C9DDA18-8CEE-4F7F-A759-10E63E66410A}"/>
              </a:ext>
            </a:extLst>
          </p:cNvPr>
          <p:cNvSpPr/>
          <p:nvPr/>
        </p:nvSpPr>
        <p:spPr>
          <a:xfrm>
            <a:off x="2610293" y="2490133"/>
            <a:ext cx="2957861" cy="523220"/>
          </a:xfrm>
          <a:prstGeom prst="rect">
            <a:avLst/>
          </a:prstGeom>
        </p:spPr>
        <p:txBody>
          <a:bodyPr wrap="none">
            <a:spAutoFit/>
          </a:bodyPr>
          <a:lstStyle/>
          <a:p>
            <a:pPr marL="285750" indent="-285750">
              <a:buClr>
                <a:schemeClr val="bg1"/>
              </a:buClr>
              <a:buFont typeface="Wingdings" panose="05000000000000000000" pitchFamily="2" charset="2"/>
              <a:buChar char="q"/>
            </a:pPr>
            <a:r>
              <a:rPr lang="en-US" sz="2800" dirty="0">
                <a:solidFill>
                  <a:schemeClr val="bg1"/>
                </a:solidFill>
                <a:latin typeface="Do Hyeon" panose="020B0604020202020204" charset="-127"/>
                <a:ea typeface="Do Hyeon" panose="020B0604020202020204" charset="-127"/>
              </a:rPr>
              <a:t>Decision Tree</a:t>
            </a:r>
            <a:r>
              <a:rPr lang="en" sz="2800" dirty="0">
                <a:solidFill>
                  <a:schemeClr val="bg1"/>
                </a:solidFill>
                <a:latin typeface="Do Hyeon" panose="020B0604020202020204" charset="-127"/>
                <a:ea typeface="Do Hyeon" panose="020B0604020202020204" charset="-127"/>
              </a:rPr>
              <a:t> </a:t>
            </a:r>
            <a:endParaRPr lang="en-US" sz="2800" dirty="0">
              <a:solidFill>
                <a:schemeClr val="bg1"/>
              </a:solidFill>
              <a:latin typeface="Do Hyeon" panose="020B0604020202020204" charset="-127"/>
              <a:ea typeface="Do Hyeon" panose="020B0604020202020204" charset="-127"/>
            </a:endParaRPr>
          </a:p>
        </p:txBody>
      </p:sp>
      <p:sp>
        <p:nvSpPr>
          <p:cNvPr id="10" name="Rectangle 9">
            <a:extLst>
              <a:ext uri="{FF2B5EF4-FFF2-40B4-BE49-F238E27FC236}">
                <a16:creationId xmlns:a16="http://schemas.microsoft.com/office/drawing/2014/main" id="{531DEF62-83F8-4B21-A4D5-9506B0F42F44}"/>
              </a:ext>
            </a:extLst>
          </p:cNvPr>
          <p:cNvSpPr/>
          <p:nvPr/>
        </p:nvSpPr>
        <p:spPr>
          <a:xfrm>
            <a:off x="2610293" y="3021598"/>
            <a:ext cx="4019049" cy="523220"/>
          </a:xfrm>
          <a:prstGeom prst="rect">
            <a:avLst/>
          </a:prstGeom>
        </p:spPr>
        <p:txBody>
          <a:bodyPr wrap="none">
            <a:spAutoFit/>
          </a:bodyPr>
          <a:lstStyle/>
          <a:p>
            <a:pPr marL="285750" indent="-285750">
              <a:buClr>
                <a:schemeClr val="bg1"/>
              </a:buClr>
              <a:buFont typeface="Wingdings" panose="05000000000000000000" pitchFamily="2" charset="2"/>
              <a:buChar char="q"/>
            </a:pPr>
            <a:r>
              <a:rPr lang="en-US" sz="2800" dirty="0">
                <a:solidFill>
                  <a:schemeClr val="bg1"/>
                </a:solidFill>
                <a:latin typeface="Do Hyeon" panose="020B0604020202020204" charset="-127"/>
                <a:ea typeface="Do Hyeon" panose="020B0604020202020204" charset="-127"/>
              </a:rPr>
              <a:t>Logistic </a:t>
            </a:r>
            <a:r>
              <a:rPr lang="en-IN" sz="2800" dirty="0">
                <a:solidFill>
                  <a:schemeClr val="bg1"/>
                </a:solidFill>
                <a:latin typeface="Do Hyeon" panose="020B0604020202020204" charset="-127"/>
                <a:ea typeface="Do Hyeon" panose="020B0604020202020204" charset="-127"/>
              </a:rPr>
              <a:t>Regressions </a:t>
            </a:r>
            <a:endParaRPr lang="en-US" sz="2800" dirty="0">
              <a:solidFill>
                <a:schemeClr val="bg1"/>
              </a:solidFill>
              <a:latin typeface="Do Hyeon" panose="020B0604020202020204" charset="-127"/>
              <a:ea typeface="Do Hyeon" panose="020B0604020202020204" charset="-127"/>
            </a:endParaRPr>
          </a:p>
        </p:txBody>
      </p:sp>
      <p:sp>
        <p:nvSpPr>
          <p:cNvPr id="11" name="Rectangle 10">
            <a:extLst>
              <a:ext uri="{FF2B5EF4-FFF2-40B4-BE49-F238E27FC236}">
                <a16:creationId xmlns:a16="http://schemas.microsoft.com/office/drawing/2014/main" id="{CA425B03-C15F-42A4-86E3-6C2434FAA8EE}"/>
              </a:ext>
            </a:extLst>
          </p:cNvPr>
          <p:cNvSpPr/>
          <p:nvPr/>
        </p:nvSpPr>
        <p:spPr>
          <a:xfrm>
            <a:off x="2605883" y="3554589"/>
            <a:ext cx="4370107" cy="523220"/>
          </a:xfrm>
          <a:prstGeom prst="rect">
            <a:avLst/>
          </a:prstGeom>
        </p:spPr>
        <p:txBody>
          <a:bodyPr wrap="none">
            <a:spAutoFit/>
          </a:bodyPr>
          <a:lstStyle/>
          <a:p>
            <a:pPr marL="285750" indent="-285750">
              <a:buClr>
                <a:schemeClr val="bg1"/>
              </a:buClr>
              <a:buFont typeface="Wingdings" panose="05000000000000000000" pitchFamily="2" charset="2"/>
              <a:buChar char="q"/>
            </a:pPr>
            <a:r>
              <a:rPr lang="en-US" sz="2800" dirty="0">
                <a:solidFill>
                  <a:schemeClr val="bg1"/>
                </a:solidFill>
                <a:latin typeface="Do Hyeon" panose="020B0604020202020204" charset="-127"/>
                <a:ea typeface="Do Hyeon" panose="020B0604020202020204" charset="-127"/>
              </a:rPr>
              <a:t>Support Vector Machine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5" name="Subtitle 4">
            <a:extLst>
              <a:ext uri="{FF2B5EF4-FFF2-40B4-BE49-F238E27FC236}">
                <a16:creationId xmlns:a16="http://schemas.microsoft.com/office/drawing/2014/main" id="{1236D2E6-257D-4811-BE10-55C072A10D47}"/>
              </a:ext>
            </a:extLst>
          </p:cNvPr>
          <p:cNvSpPr>
            <a:spLocks noGrp="1"/>
          </p:cNvSpPr>
          <p:nvPr>
            <p:ph type="subTitle" idx="1"/>
          </p:nvPr>
        </p:nvSpPr>
        <p:spPr>
          <a:xfrm>
            <a:off x="1957761" y="164123"/>
            <a:ext cx="4713600" cy="417000"/>
          </a:xfrm>
        </p:spPr>
        <p:txBody>
          <a:bodyPr/>
          <a:lstStyle/>
          <a:p>
            <a:r>
              <a:rPr lang="en-US" sz="3600" b="1" dirty="0">
                <a:solidFill>
                  <a:schemeClr val="accent1"/>
                </a:solidFill>
                <a:latin typeface="Do Hyeon" panose="020B0604020202020204" charset="-127"/>
                <a:ea typeface="Do Hyeon" panose="020B0604020202020204" charset="-127"/>
              </a:rPr>
              <a:t>Random Forest</a:t>
            </a:r>
          </a:p>
        </p:txBody>
      </p:sp>
      <p:sp>
        <p:nvSpPr>
          <p:cNvPr id="14" name="TextBox 13">
            <a:extLst>
              <a:ext uri="{FF2B5EF4-FFF2-40B4-BE49-F238E27FC236}">
                <a16:creationId xmlns:a16="http://schemas.microsoft.com/office/drawing/2014/main" id="{2974707E-2059-4418-8E55-0DDD86AE7A01}"/>
              </a:ext>
            </a:extLst>
          </p:cNvPr>
          <p:cNvSpPr txBox="1"/>
          <p:nvPr/>
        </p:nvSpPr>
        <p:spPr>
          <a:xfrm>
            <a:off x="259314" y="1009123"/>
            <a:ext cx="8802624" cy="4770537"/>
          </a:xfrm>
          <a:prstGeom prst="rect">
            <a:avLst/>
          </a:prstGeom>
          <a:noFill/>
        </p:spPr>
        <p:txBody>
          <a:bodyPr wrap="square" rtlCol="0">
            <a:spAutoFit/>
          </a:bodyPr>
          <a:lstStyle/>
          <a:p>
            <a:r>
              <a:rPr lang="en-US" sz="2000" dirty="0">
                <a:solidFill>
                  <a:schemeClr val="bg1"/>
                </a:solidFill>
                <a:latin typeface="Do Hyeon" panose="020B0604020202020204" charset="-127"/>
                <a:ea typeface="Do Hyeon" panose="020B0604020202020204" charset="-127"/>
              </a:rPr>
              <a:t>The RF model is an ensemble model that generates high-precision predictions by combining the results obtained from several sub-trees. The supervised ML method known as RF may be used for both classification and regression analysis</a:t>
            </a:r>
          </a:p>
          <a:p>
            <a:endParaRPr lang="en-IN" sz="2000" dirty="0">
              <a:solidFill>
                <a:schemeClr val="bg1"/>
              </a:solidFill>
              <a:latin typeface="Do Hyeon" panose="020B0604020202020204" charset="-127"/>
              <a:ea typeface="Do Hyeon" panose="020B0604020202020204" charset="-127"/>
            </a:endParaRPr>
          </a:p>
          <a:p>
            <a:r>
              <a:rPr lang="en-US" sz="2000" dirty="0">
                <a:solidFill>
                  <a:schemeClr val="bg1"/>
                </a:solidFill>
                <a:latin typeface="Do Hyeon" panose="020B0604020202020204" charset="-127"/>
                <a:ea typeface="Do Hyeon" panose="020B0604020202020204" charset="-127"/>
              </a:rPr>
              <a:t>An RF can be represented as:</a:t>
            </a:r>
          </a:p>
          <a:p>
            <a:endParaRPr lang="en-IN" sz="2000" dirty="0">
              <a:solidFill>
                <a:schemeClr val="bg1"/>
              </a:solidFill>
              <a:latin typeface="Do Hyeon" panose="020B0604020202020204" charset="-127"/>
              <a:ea typeface="Do Hyeon" panose="020B0604020202020204" charset="-127"/>
            </a:endParaRPr>
          </a:p>
          <a:p>
            <a:endParaRPr lang="en-IN" sz="2000" dirty="0">
              <a:solidFill>
                <a:schemeClr val="bg1"/>
              </a:solidFill>
              <a:latin typeface="Do Hyeon" panose="020B0604020202020204" charset="-127"/>
              <a:ea typeface="Do Hyeon" panose="020B0604020202020204" charset="-127"/>
            </a:endParaRPr>
          </a:p>
          <a:p>
            <a:endParaRPr lang="en-IN" sz="2000" dirty="0">
              <a:solidFill>
                <a:schemeClr val="bg1"/>
              </a:solidFill>
              <a:latin typeface="Do Hyeon" panose="020B0604020202020204" charset="-127"/>
              <a:ea typeface="Do Hyeon" panose="020B0604020202020204" charset="-127"/>
            </a:endParaRPr>
          </a:p>
          <a:p>
            <a:endParaRPr lang="en-IN" sz="2000" dirty="0">
              <a:solidFill>
                <a:schemeClr val="bg1"/>
              </a:solidFill>
              <a:latin typeface="Do Hyeon" panose="020B0604020202020204" charset="-127"/>
              <a:ea typeface="Do Hyeon" panose="020B0604020202020204" charset="-127"/>
            </a:endParaRPr>
          </a:p>
          <a:p>
            <a:endParaRPr lang="en-IN" sz="2000" dirty="0">
              <a:solidFill>
                <a:schemeClr val="bg1"/>
              </a:solidFill>
              <a:latin typeface="Do Hyeon" panose="020B0604020202020204" charset="-127"/>
              <a:ea typeface="Do Hyeon" panose="020B0604020202020204" charset="-127"/>
            </a:endParaRPr>
          </a:p>
          <a:p>
            <a:r>
              <a:rPr lang="en-US" sz="1800" b="1" dirty="0">
                <a:solidFill>
                  <a:schemeClr val="bg1"/>
                </a:solidFill>
              </a:rPr>
              <a:t>where tR1, tR2, tR3,... , </a:t>
            </a:r>
            <a:r>
              <a:rPr lang="en-US" sz="1800" b="1" dirty="0" err="1">
                <a:solidFill>
                  <a:schemeClr val="bg1"/>
                </a:solidFill>
              </a:rPr>
              <a:t>tRn</a:t>
            </a:r>
            <a:r>
              <a:rPr lang="en-US" sz="1800" b="1" dirty="0">
                <a:solidFill>
                  <a:schemeClr val="bg1"/>
                </a:solidFill>
              </a:rPr>
              <a:t> represent the Decision Trees in RF and n denotes the number of trees.</a:t>
            </a:r>
            <a:endParaRPr lang="en-US" sz="2800" b="1" dirty="0">
              <a:solidFill>
                <a:schemeClr val="bg1"/>
              </a:solidFill>
              <a:latin typeface="Do Hyeon" panose="020B0604020202020204" charset="-127"/>
              <a:ea typeface="Do Hyeon" panose="020B0604020202020204" charset="-127"/>
            </a:endParaRPr>
          </a:p>
          <a:p>
            <a:r>
              <a:rPr lang="en-US" sz="2800" b="1" dirty="0">
                <a:solidFill>
                  <a:schemeClr val="bg1"/>
                </a:solidFill>
              </a:rPr>
              <a:t>             </a:t>
            </a:r>
          </a:p>
          <a:p>
            <a:r>
              <a:rPr lang="en-US" sz="2000" dirty="0">
                <a:solidFill>
                  <a:schemeClr val="bg1"/>
                </a:solidFill>
              </a:rPr>
              <a:t>                      </a:t>
            </a:r>
          </a:p>
        </p:txBody>
      </p:sp>
      <p:pic>
        <p:nvPicPr>
          <p:cNvPr id="16" name="Picture 15">
            <a:extLst>
              <a:ext uri="{FF2B5EF4-FFF2-40B4-BE49-F238E27FC236}">
                <a16:creationId xmlns:a16="http://schemas.microsoft.com/office/drawing/2014/main" id="{777F6FB0-5701-41D0-99E6-4F40C35F62D2}"/>
              </a:ext>
            </a:extLst>
          </p:cNvPr>
          <p:cNvPicPr>
            <a:picLocks noChangeAspect="1"/>
          </p:cNvPicPr>
          <p:nvPr/>
        </p:nvPicPr>
        <p:blipFill rotWithShape="1">
          <a:blip r:embed="rId3"/>
          <a:srcRect l="47435" t="40570" r="23462" b="43476"/>
          <a:stretch/>
        </p:blipFill>
        <p:spPr>
          <a:xfrm>
            <a:off x="2244969" y="2995807"/>
            <a:ext cx="4654061" cy="11918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43"/>
          <p:cNvSpPr txBox="1">
            <a:spLocks noGrp="1"/>
          </p:cNvSpPr>
          <p:nvPr>
            <p:ph type="title"/>
          </p:nvPr>
        </p:nvSpPr>
        <p:spPr>
          <a:xfrm>
            <a:off x="713250" y="381192"/>
            <a:ext cx="7717500" cy="478200"/>
          </a:xfrm>
          <a:prstGeom prst="rect">
            <a:avLst/>
          </a:prstGeom>
        </p:spPr>
        <p:txBody>
          <a:bodyPr spcFirstLastPara="1" wrap="square" lIns="91425" tIns="91425" rIns="91425" bIns="91425" anchor="ctr" anchorCtr="0">
            <a:noAutofit/>
          </a:bodyPr>
          <a:lstStyle/>
          <a:p>
            <a:pPr lvl="0"/>
            <a:r>
              <a:rPr lang="en-US" dirty="0">
                <a:solidFill>
                  <a:schemeClr val="accent1"/>
                </a:solidFill>
              </a:rPr>
              <a:t>Naive Bayes</a:t>
            </a:r>
            <a:endParaRPr dirty="0">
              <a:solidFill>
                <a:schemeClr val="accent1"/>
              </a:solidFill>
            </a:endParaRPr>
          </a:p>
        </p:txBody>
      </p:sp>
      <p:grpSp>
        <p:nvGrpSpPr>
          <p:cNvPr id="948" name="Google Shape;948;p43"/>
          <p:cNvGrpSpPr/>
          <p:nvPr/>
        </p:nvGrpSpPr>
        <p:grpSpPr>
          <a:xfrm>
            <a:off x="7179750" y="3152773"/>
            <a:ext cx="1937400" cy="1937400"/>
            <a:chOff x="6992175" y="3100998"/>
            <a:chExt cx="1937400" cy="1937400"/>
          </a:xfrm>
        </p:grpSpPr>
        <p:sp>
          <p:nvSpPr>
            <p:cNvPr id="949" name="Google Shape;949;p43"/>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0" name="Google Shape;950;p43"/>
            <p:cNvPicPr preferRelativeResize="0"/>
            <p:nvPr/>
          </p:nvPicPr>
          <p:blipFill>
            <a:blip r:embed="rId3">
              <a:alphaModFix/>
            </a:blip>
            <a:stretch>
              <a:fillRect/>
            </a:stretch>
          </p:blipFill>
          <p:spPr>
            <a:xfrm>
              <a:off x="7277725" y="3465750"/>
              <a:ext cx="1366300" cy="1207901"/>
            </a:xfrm>
            <a:prstGeom prst="rect">
              <a:avLst/>
            </a:prstGeom>
            <a:noFill/>
            <a:ln>
              <a:noFill/>
            </a:ln>
          </p:spPr>
        </p:pic>
      </p:grpSp>
      <p:sp>
        <p:nvSpPr>
          <p:cNvPr id="10" name="TextBox 9">
            <a:extLst>
              <a:ext uri="{FF2B5EF4-FFF2-40B4-BE49-F238E27FC236}">
                <a16:creationId xmlns:a16="http://schemas.microsoft.com/office/drawing/2014/main" id="{816ED0F0-7311-4650-889B-861CA196DF92}"/>
              </a:ext>
            </a:extLst>
          </p:cNvPr>
          <p:cNvSpPr txBox="1"/>
          <p:nvPr/>
        </p:nvSpPr>
        <p:spPr>
          <a:xfrm>
            <a:off x="445477" y="1075982"/>
            <a:ext cx="8386123" cy="4708981"/>
          </a:xfrm>
          <a:prstGeom prst="rect">
            <a:avLst/>
          </a:prstGeom>
          <a:noFill/>
        </p:spPr>
        <p:txBody>
          <a:bodyPr wrap="square" rtlCol="0">
            <a:spAutoFit/>
          </a:bodyPr>
          <a:lstStyle/>
          <a:p>
            <a:r>
              <a:rPr lang="en-US" sz="2000" dirty="0">
                <a:solidFill>
                  <a:schemeClr val="bg1"/>
                </a:solidFill>
                <a:latin typeface="Do Hyeon" panose="020B0604020202020204" charset="-127"/>
                <a:ea typeface="Do Hyeon" panose="020B0604020202020204" charset="-127"/>
              </a:rPr>
              <a:t>The Bayes Theorem’s premise of class conditional independence is used in the NB classification technique. This indicates that the existence of one characteristic in the likelihood of a certain event has no bearing on the presence of another, and each predictor has an equal impact on the outcome. Multinomial NB, Bernoulli NB, and Gaussian NB are the three kinds of NB classifiers. Text categorization, spam detection, and recommendation systems are all applications of this technology.</a:t>
            </a:r>
          </a:p>
          <a:p>
            <a:r>
              <a:rPr lang="en-US" sz="2000" dirty="0">
                <a:solidFill>
                  <a:schemeClr val="bg1"/>
                </a:solidFill>
                <a:latin typeface="Do Hyeon" panose="020B0604020202020204" charset="-127"/>
                <a:ea typeface="Do Hyeon" panose="020B0604020202020204" charset="-127"/>
              </a:rPr>
              <a:t>An NB can be represented as:</a:t>
            </a:r>
            <a:endParaRPr lang="en-IN" sz="2000" dirty="0">
              <a:solidFill>
                <a:schemeClr val="bg1"/>
              </a:solidFill>
              <a:latin typeface="Do Hyeon" panose="020B0604020202020204" charset="-127"/>
              <a:ea typeface="Do Hyeon" panose="020B0604020202020204" charset="-127"/>
            </a:endParaRPr>
          </a:p>
          <a:p>
            <a:r>
              <a:rPr lang="en-IN" sz="2000" dirty="0">
                <a:solidFill>
                  <a:schemeClr val="bg1"/>
                </a:solidFill>
                <a:latin typeface="Do Hyeon" panose="020B0604020202020204" charset="-127"/>
                <a:ea typeface="Do Hyeon" panose="020B0604020202020204" charset="-127"/>
              </a:rPr>
              <a:t>             P</a:t>
            </a:r>
            <a:r>
              <a:rPr lang="en-US" sz="2000" dirty="0">
                <a:solidFill>
                  <a:schemeClr val="bg1"/>
                </a:solidFill>
                <a:latin typeface="Do Hyeon" panose="020B0604020202020204" charset="-127"/>
                <a:ea typeface="Do Hyeon" panose="020B0604020202020204" charset="-127"/>
              </a:rPr>
              <a:t>(A\B)=P(B\A) P(A)</a:t>
            </a:r>
          </a:p>
          <a:p>
            <a:r>
              <a:rPr lang="en-IN" sz="2000" dirty="0">
                <a:solidFill>
                  <a:schemeClr val="bg1"/>
                </a:solidFill>
                <a:latin typeface="Do Hyeon" panose="020B0604020202020204" charset="-127"/>
                <a:ea typeface="Do Hyeon" panose="020B0604020202020204" charset="-127"/>
              </a:rPr>
              <a:t> </a:t>
            </a:r>
            <a:r>
              <a:rPr lang="en-US" sz="2000" dirty="0">
                <a:solidFill>
                  <a:schemeClr val="bg1"/>
                </a:solidFill>
                <a:latin typeface="Do Hyeon" panose="020B0604020202020204" charset="-127"/>
                <a:ea typeface="Do Hyeon" panose="020B0604020202020204" charset="-127"/>
              </a:rPr>
              <a:t>                  P(B)</a:t>
            </a:r>
          </a:p>
          <a:p>
            <a:endParaRPr lang="en-US" sz="2000" dirty="0">
              <a:solidFill>
                <a:schemeClr val="bg1"/>
              </a:solidFill>
              <a:latin typeface="Do Hyeon" panose="020B0604020202020204" charset="-127"/>
              <a:ea typeface="Do Hyeon" panose="020B0604020202020204" charset="-127"/>
            </a:endParaRPr>
          </a:p>
          <a:p>
            <a:endParaRPr lang="en-US" sz="2000" dirty="0">
              <a:solidFill>
                <a:schemeClr val="bg1"/>
              </a:solidFill>
              <a:latin typeface="Do Hyeon" panose="020B0604020202020204" charset="-127"/>
              <a:ea typeface="Do Hyeon" panose="020B0604020202020204" charset="-127"/>
            </a:endParaRPr>
          </a:p>
          <a:p>
            <a:endParaRPr lang="en-IN" sz="2000" dirty="0">
              <a:solidFill>
                <a:schemeClr val="bg1"/>
              </a:solidFill>
              <a:latin typeface="Do Hyeon" panose="020B0604020202020204" charset="-127"/>
              <a:ea typeface="Do Hyeon" panose="020B0604020202020204" charset="-127"/>
            </a:endParaRPr>
          </a:p>
          <a:p>
            <a:endParaRPr lang="en-US" sz="2000" dirty="0">
              <a:solidFill>
                <a:schemeClr val="bg1"/>
              </a:solidFill>
              <a:latin typeface="Do Hyeon" panose="020B0604020202020204" charset="-127"/>
              <a:ea typeface="Do Hyeon" panose="020B0604020202020204" charset="-127"/>
            </a:endParaRPr>
          </a:p>
        </p:txBody>
      </p:sp>
      <p:cxnSp>
        <p:nvCxnSpPr>
          <p:cNvPr id="12" name="Straight Connector 11">
            <a:extLst>
              <a:ext uri="{FF2B5EF4-FFF2-40B4-BE49-F238E27FC236}">
                <a16:creationId xmlns:a16="http://schemas.microsoft.com/office/drawing/2014/main" id="{9C9A46C5-C09A-46A5-82FF-8DA21791C044}"/>
              </a:ext>
            </a:extLst>
          </p:cNvPr>
          <p:cNvCxnSpPr>
            <a:cxnSpLocks/>
          </p:cNvCxnSpPr>
          <p:nvPr/>
        </p:nvCxnSpPr>
        <p:spPr>
          <a:xfrm>
            <a:off x="3681046" y="4156643"/>
            <a:ext cx="1336430" cy="0"/>
          </a:xfrm>
          <a:prstGeom prst="line">
            <a:avLst/>
          </a:prstGeom>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4"/>
          <p:cNvSpPr txBox="1">
            <a:spLocks noGrp="1"/>
          </p:cNvSpPr>
          <p:nvPr>
            <p:ph type="title"/>
          </p:nvPr>
        </p:nvSpPr>
        <p:spPr>
          <a:xfrm>
            <a:off x="713250" y="333993"/>
            <a:ext cx="7717500" cy="478200"/>
          </a:xfrm>
          <a:prstGeom prst="rect">
            <a:avLst/>
          </a:prstGeom>
        </p:spPr>
        <p:txBody>
          <a:bodyPr spcFirstLastPara="1" wrap="square" lIns="91425" tIns="91425" rIns="91425" bIns="91425" anchor="ctr" anchorCtr="0">
            <a:noAutofit/>
          </a:bodyPr>
          <a:lstStyle/>
          <a:p>
            <a:pPr lvl="0"/>
            <a:r>
              <a:rPr lang="en-US" sz="3200" dirty="0">
                <a:solidFill>
                  <a:schemeClr val="accent1"/>
                </a:solidFill>
              </a:rPr>
              <a:t>Decision Tree</a:t>
            </a:r>
            <a:r>
              <a:rPr lang="en" sz="3200" dirty="0">
                <a:solidFill>
                  <a:schemeClr val="accent1"/>
                </a:solidFill>
              </a:rPr>
              <a:t> </a:t>
            </a:r>
            <a:endParaRPr sz="3200" dirty="0">
              <a:solidFill>
                <a:schemeClr val="accent1"/>
              </a:solidFill>
            </a:endParaRPr>
          </a:p>
        </p:txBody>
      </p:sp>
      <p:grpSp>
        <p:nvGrpSpPr>
          <p:cNvPr id="958" name="Google Shape;958;p44"/>
          <p:cNvGrpSpPr/>
          <p:nvPr/>
        </p:nvGrpSpPr>
        <p:grpSpPr>
          <a:xfrm>
            <a:off x="7401100" y="-494902"/>
            <a:ext cx="1937400" cy="1937400"/>
            <a:chOff x="6992175" y="3100998"/>
            <a:chExt cx="1937400" cy="1937400"/>
          </a:xfrm>
        </p:grpSpPr>
        <p:sp>
          <p:nvSpPr>
            <p:cNvPr id="959" name="Google Shape;959;p44"/>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0" name="Google Shape;960;p44"/>
            <p:cNvPicPr preferRelativeResize="0"/>
            <p:nvPr/>
          </p:nvPicPr>
          <p:blipFill>
            <a:blip r:embed="rId3">
              <a:alphaModFix/>
            </a:blip>
            <a:stretch>
              <a:fillRect/>
            </a:stretch>
          </p:blipFill>
          <p:spPr>
            <a:xfrm>
              <a:off x="7277725" y="3465750"/>
              <a:ext cx="1366300" cy="1207901"/>
            </a:xfrm>
            <a:prstGeom prst="rect">
              <a:avLst/>
            </a:prstGeom>
            <a:noFill/>
            <a:ln>
              <a:noFill/>
            </a:ln>
          </p:spPr>
        </p:pic>
      </p:grpSp>
      <p:grpSp>
        <p:nvGrpSpPr>
          <p:cNvPr id="961" name="Google Shape;961;p44"/>
          <p:cNvGrpSpPr/>
          <p:nvPr/>
        </p:nvGrpSpPr>
        <p:grpSpPr>
          <a:xfrm>
            <a:off x="-31625" y="3600875"/>
            <a:ext cx="1199400" cy="1183800"/>
            <a:chOff x="4656700" y="3810000"/>
            <a:chExt cx="1199400" cy="1183800"/>
          </a:xfrm>
        </p:grpSpPr>
        <p:sp>
          <p:nvSpPr>
            <p:cNvPr id="962" name="Google Shape;962;p44"/>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3" name="Google Shape;963;p44"/>
            <p:cNvPicPr preferRelativeResize="0"/>
            <p:nvPr/>
          </p:nvPicPr>
          <p:blipFill>
            <a:blip r:embed="rId4">
              <a:alphaModFix/>
            </a:blip>
            <a:stretch>
              <a:fillRect/>
            </a:stretch>
          </p:blipFill>
          <p:spPr>
            <a:xfrm>
              <a:off x="4924900" y="4103575"/>
              <a:ext cx="663100" cy="596601"/>
            </a:xfrm>
            <a:prstGeom prst="rect">
              <a:avLst/>
            </a:prstGeom>
            <a:noFill/>
            <a:ln>
              <a:noFill/>
            </a:ln>
          </p:spPr>
        </p:pic>
      </p:grpSp>
      <p:sp>
        <p:nvSpPr>
          <p:cNvPr id="6" name="TextBox 5">
            <a:extLst>
              <a:ext uri="{FF2B5EF4-FFF2-40B4-BE49-F238E27FC236}">
                <a16:creationId xmlns:a16="http://schemas.microsoft.com/office/drawing/2014/main" id="{D3760125-D809-46D8-ADEE-85F98FD56ED2}"/>
              </a:ext>
            </a:extLst>
          </p:cNvPr>
          <p:cNvSpPr txBox="1"/>
          <p:nvPr/>
        </p:nvSpPr>
        <p:spPr>
          <a:xfrm>
            <a:off x="899675" y="958980"/>
            <a:ext cx="7831015" cy="3170099"/>
          </a:xfrm>
          <a:prstGeom prst="rect">
            <a:avLst/>
          </a:prstGeom>
          <a:noFill/>
        </p:spPr>
        <p:txBody>
          <a:bodyPr wrap="square" rtlCol="0">
            <a:spAutoFit/>
          </a:bodyPr>
          <a:lstStyle/>
          <a:p>
            <a:r>
              <a:rPr lang="en-US" sz="2000" dirty="0">
                <a:solidFill>
                  <a:schemeClr val="bg1"/>
                </a:solidFill>
                <a:latin typeface="Do Hyeon" panose="020B0604020202020204" charset="-127"/>
                <a:ea typeface="Do Hyeon" panose="020B0604020202020204" charset="-127"/>
              </a:rPr>
              <a:t>DTs are a technique for non-parametric supervised learning that may be used for classification and regression. DT is a model for ML that may be used for the problem solving process of regression as well as classification. The purpose of this project is to build a model that can accurately forecast the value of a target variable by gleaning fundamental decision rules from the features of the data.</a:t>
            </a:r>
            <a:r>
              <a:rPr lang="en-US" dirty="0"/>
              <a:t> </a:t>
            </a:r>
            <a:r>
              <a:rPr lang="en-US" sz="2000" dirty="0">
                <a:solidFill>
                  <a:schemeClr val="bg1"/>
                </a:solidFill>
                <a:latin typeface="Do Hyeon" panose="020B0604020202020204" charset="-127"/>
                <a:ea typeface="Do Hyeon" panose="020B0604020202020204" charset="-127"/>
              </a:rPr>
              <a:t>A DT with multiple branches of varying sizes is used in conjunction with partitioning the dataset into an incremental method of construction</a:t>
            </a:r>
            <a:r>
              <a:rPr lang="en-US" dirty="0"/>
              <a:t>.</a:t>
            </a:r>
            <a:endParaRPr lang="en-US" sz="2000" dirty="0">
              <a:solidFill>
                <a:schemeClr val="bg1"/>
              </a:solidFill>
              <a:latin typeface="Do Hyeon" panose="020B0604020202020204" charset="-127"/>
              <a:ea typeface="Do Hyeon" panose="020B0604020202020204" charset="-127"/>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45"/>
          <p:cNvSpPr txBox="1">
            <a:spLocks noGrp="1"/>
          </p:cNvSpPr>
          <p:nvPr>
            <p:ph type="title"/>
          </p:nvPr>
        </p:nvSpPr>
        <p:spPr>
          <a:xfrm>
            <a:off x="713212" y="229500"/>
            <a:ext cx="7717500" cy="478200"/>
          </a:xfrm>
          <a:prstGeom prst="rect">
            <a:avLst/>
          </a:prstGeom>
        </p:spPr>
        <p:txBody>
          <a:bodyPr spcFirstLastPara="1" wrap="square" lIns="91425" tIns="91425" rIns="91425" bIns="91425" anchor="ctr" anchorCtr="0">
            <a:noAutofit/>
          </a:bodyPr>
          <a:lstStyle/>
          <a:p>
            <a:pPr lvl="0"/>
            <a:r>
              <a:rPr lang="en-US" sz="3200" b="1" dirty="0">
                <a:solidFill>
                  <a:schemeClr val="accent1"/>
                </a:solidFill>
              </a:rPr>
              <a:t>Logistic</a:t>
            </a:r>
            <a:r>
              <a:rPr lang="en-US" sz="2800" dirty="0">
                <a:solidFill>
                  <a:schemeClr val="accent1"/>
                </a:solidFill>
              </a:rPr>
              <a:t> </a:t>
            </a:r>
            <a:r>
              <a:rPr lang="en-US" sz="3200" b="1" dirty="0">
                <a:solidFill>
                  <a:schemeClr val="accent1"/>
                </a:solidFill>
              </a:rPr>
              <a:t>Regressio</a:t>
            </a:r>
            <a:r>
              <a:rPr lang="en-US" sz="3600" b="1" dirty="0">
                <a:solidFill>
                  <a:schemeClr val="accent1"/>
                </a:solidFill>
              </a:rPr>
              <a:t>n</a:t>
            </a:r>
            <a:endParaRPr sz="2800" b="1" dirty="0">
              <a:solidFill>
                <a:schemeClr val="accent1"/>
              </a:solidFill>
            </a:endParaRPr>
          </a:p>
        </p:txBody>
      </p:sp>
      <p:grpSp>
        <p:nvGrpSpPr>
          <p:cNvPr id="970" name="Google Shape;970;p45"/>
          <p:cNvGrpSpPr/>
          <p:nvPr/>
        </p:nvGrpSpPr>
        <p:grpSpPr>
          <a:xfrm>
            <a:off x="7179750" y="3152773"/>
            <a:ext cx="1937400" cy="1937400"/>
            <a:chOff x="6992175" y="3100998"/>
            <a:chExt cx="1937400" cy="1937400"/>
          </a:xfrm>
        </p:grpSpPr>
        <p:sp>
          <p:nvSpPr>
            <p:cNvPr id="971" name="Google Shape;971;p45"/>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2" name="Google Shape;972;p45"/>
            <p:cNvPicPr preferRelativeResize="0"/>
            <p:nvPr/>
          </p:nvPicPr>
          <p:blipFill>
            <a:blip r:embed="rId3">
              <a:alphaModFix/>
            </a:blip>
            <a:stretch>
              <a:fillRect/>
            </a:stretch>
          </p:blipFill>
          <p:spPr>
            <a:xfrm>
              <a:off x="7277725" y="3465750"/>
              <a:ext cx="1366300" cy="1207901"/>
            </a:xfrm>
            <a:prstGeom prst="rect">
              <a:avLst/>
            </a:prstGeom>
            <a:noFill/>
            <a:ln>
              <a:noFill/>
            </a:ln>
          </p:spPr>
        </p:pic>
      </p:grpSp>
      <p:grpSp>
        <p:nvGrpSpPr>
          <p:cNvPr id="973" name="Google Shape;973;p45"/>
          <p:cNvGrpSpPr/>
          <p:nvPr/>
        </p:nvGrpSpPr>
        <p:grpSpPr>
          <a:xfrm>
            <a:off x="6980400" y="-123275"/>
            <a:ext cx="1199400" cy="1183800"/>
            <a:chOff x="4656700" y="3810000"/>
            <a:chExt cx="1199400" cy="1183800"/>
          </a:xfrm>
        </p:grpSpPr>
        <p:sp>
          <p:nvSpPr>
            <p:cNvPr id="974" name="Google Shape;974;p45"/>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5" name="Google Shape;975;p45"/>
            <p:cNvPicPr preferRelativeResize="0"/>
            <p:nvPr/>
          </p:nvPicPr>
          <p:blipFill>
            <a:blip r:embed="rId4">
              <a:alphaModFix/>
            </a:blip>
            <a:stretch>
              <a:fillRect/>
            </a:stretch>
          </p:blipFill>
          <p:spPr>
            <a:xfrm>
              <a:off x="4924900" y="4103575"/>
              <a:ext cx="663100" cy="596601"/>
            </a:xfrm>
            <a:prstGeom prst="rect">
              <a:avLst/>
            </a:prstGeom>
            <a:noFill/>
            <a:ln>
              <a:noFill/>
            </a:ln>
          </p:spPr>
        </p:pic>
      </p:grpSp>
      <p:sp>
        <p:nvSpPr>
          <p:cNvPr id="2" name="TextBox 1">
            <a:extLst>
              <a:ext uri="{FF2B5EF4-FFF2-40B4-BE49-F238E27FC236}">
                <a16:creationId xmlns:a16="http://schemas.microsoft.com/office/drawing/2014/main" id="{33B0FA26-E77B-4605-B733-192DE80D313A}"/>
              </a:ext>
            </a:extLst>
          </p:cNvPr>
          <p:cNvSpPr txBox="1"/>
          <p:nvPr/>
        </p:nvSpPr>
        <p:spPr>
          <a:xfrm>
            <a:off x="445477" y="800003"/>
            <a:ext cx="8386123" cy="3785652"/>
          </a:xfrm>
          <a:prstGeom prst="rect">
            <a:avLst/>
          </a:prstGeom>
          <a:noFill/>
        </p:spPr>
        <p:txBody>
          <a:bodyPr wrap="square" rtlCol="0">
            <a:spAutoFit/>
          </a:bodyPr>
          <a:lstStyle/>
          <a:p>
            <a:r>
              <a:rPr lang="en-US" sz="2400" dirty="0">
                <a:solidFill>
                  <a:schemeClr val="bg1"/>
                </a:solidFill>
                <a:latin typeface="Do Hyeon" panose="020B0604020202020204" charset="-127"/>
                <a:ea typeface="Do Hyeon" panose="020B0604020202020204" charset="-127"/>
              </a:rPr>
              <a:t>Logistic Regression is a statistical approach to data analysis in which one or more variables are utilized to determine the outcome. When the target variable is categorical, the optimum learning model to utilize is LR, which is the regression model that was used to estimate the likelihood of class members. Linear Regression uses a logistic function to estimate probabilities for the association between the categorical dependent variable and one or more independent variables.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46"/>
          <p:cNvSpPr txBox="1">
            <a:spLocks noGrp="1"/>
          </p:cNvSpPr>
          <p:nvPr>
            <p:ph type="title"/>
          </p:nvPr>
        </p:nvSpPr>
        <p:spPr>
          <a:xfrm>
            <a:off x="713250" y="234698"/>
            <a:ext cx="7717500" cy="478200"/>
          </a:xfrm>
          <a:prstGeom prst="rect">
            <a:avLst/>
          </a:prstGeom>
        </p:spPr>
        <p:txBody>
          <a:bodyPr spcFirstLastPara="1" wrap="square" lIns="91425" tIns="91425" rIns="91425" bIns="91425" anchor="ctr" anchorCtr="0">
            <a:noAutofit/>
          </a:bodyPr>
          <a:lstStyle/>
          <a:p>
            <a:pPr lvl="0"/>
            <a:r>
              <a:rPr lang="en-US" dirty="0">
                <a:solidFill>
                  <a:schemeClr val="accent1"/>
                </a:solidFill>
              </a:rPr>
              <a:t>Support Vector Machine</a:t>
            </a:r>
            <a:endParaRPr dirty="0">
              <a:solidFill>
                <a:schemeClr val="accent1"/>
              </a:solidFill>
            </a:endParaRPr>
          </a:p>
        </p:txBody>
      </p:sp>
      <p:grpSp>
        <p:nvGrpSpPr>
          <p:cNvPr id="993" name="Google Shape;993;p46"/>
          <p:cNvGrpSpPr/>
          <p:nvPr/>
        </p:nvGrpSpPr>
        <p:grpSpPr>
          <a:xfrm>
            <a:off x="7401100" y="-494902"/>
            <a:ext cx="1937400" cy="1937400"/>
            <a:chOff x="6992175" y="3100998"/>
            <a:chExt cx="1937400" cy="1937400"/>
          </a:xfrm>
        </p:grpSpPr>
        <p:sp>
          <p:nvSpPr>
            <p:cNvPr id="994" name="Google Shape;994;p46"/>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5" name="Google Shape;995;p46"/>
            <p:cNvPicPr preferRelativeResize="0"/>
            <p:nvPr/>
          </p:nvPicPr>
          <p:blipFill>
            <a:blip r:embed="rId3">
              <a:alphaModFix/>
            </a:blip>
            <a:stretch>
              <a:fillRect/>
            </a:stretch>
          </p:blipFill>
          <p:spPr>
            <a:xfrm>
              <a:off x="7277725" y="3465750"/>
              <a:ext cx="1366300" cy="1207901"/>
            </a:xfrm>
            <a:prstGeom prst="rect">
              <a:avLst/>
            </a:prstGeom>
            <a:noFill/>
            <a:ln>
              <a:noFill/>
            </a:ln>
          </p:spPr>
        </p:pic>
      </p:grpSp>
      <p:grpSp>
        <p:nvGrpSpPr>
          <p:cNvPr id="996" name="Google Shape;996;p46"/>
          <p:cNvGrpSpPr/>
          <p:nvPr/>
        </p:nvGrpSpPr>
        <p:grpSpPr>
          <a:xfrm>
            <a:off x="-107825" y="3067475"/>
            <a:ext cx="1199400" cy="1183800"/>
            <a:chOff x="4656700" y="3810000"/>
            <a:chExt cx="1199400" cy="1183800"/>
          </a:xfrm>
        </p:grpSpPr>
        <p:sp>
          <p:nvSpPr>
            <p:cNvPr id="997" name="Google Shape;997;p46"/>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8" name="Google Shape;998;p46"/>
            <p:cNvPicPr preferRelativeResize="0"/>
            <p:nvPr/>
          </p:nvPicPr>
          <p:blipFill>
            <a:blip r:embed="rId4">
              <a:alphaModFix/>
            </a:blip>
            <a:stretch>
              <a:fillRect/>
            </a:stretch>
          </p:blipFill>
          <p:spPr>
            <a:xfrm>
              <a:off x="4924900" y="4103575"/>
              <a:ext cx="663100" cy="596601"/>
            </a:xfrm>
            <a:prstGeom prst="rect">
              <a:avLst/>
            </a:prstGeom>
            <a:noFill/>
            <a:ln>
              <a:noFill/>
            </a:ln>
          </p:spPr>
        </p:pic>
      </p:grpSp>
      <p:sp>
        <p:nvSpPr>
          <p:cNvPr id="26" name="TextBox 25">
            <a:extLst>
              <a:ext uri="{FF2B5EF4-FFF2-40B4-BE49-F238E27FC236}">
                <a16:creationId xmlns:a16="http://schemas.microsoft.com/office/drawing/2014/main" id="{0EAAB785-60C1-45CB-BC62-0E1A029D2D73}"/>
              </a:ext>
            </a:extLst>
          </p:cNvPr>
          <p:cNvSpPr txBox="1"/>
          <p:nvPr/>
        </p:nvSpPr>
        <p:spPr>
          <a:xfrm>
            <a:off x="1030625" y="977767"/>
            <a:ext cx="7339175" cy="3477875"/>
          </a:xfrm>
          <a:prstGeom prst="rect">
            <a:avLst/>
          </a:prstGeom>
          <a:noFill/>
        </p:spPr>
        <p:txBody>
          <a:bodyPr wrap="square" rtlCol="0">
            <a:spAutoFit/>
          </a:bodyPr>
          <a:lstStyle/>
          <a:p>
            <a:r>
              <a:rPr lang="en-US" sz="2000" dirty="0">
                <a:solidFill>
                  <a:schemeClr val="bg1"/>
                </a:solidFill>
                <a:latin typeface="Do Hyeon" panose="020B0604020202020204" charset="-127"/>
                <a:ea typeface="Do Hyeon" panose="020B0604020202020204" charset="-127"/>
              </a:rPr>
              <a:t>A support vector machine(SVM), which was created by Vladimir </a:t>
            </a:r>
            <a:r>
              <a:rPr lang="en-US" sz="2000" dirty="0" err="1">
                <a:solidFill>
                  <a:schemeClr val="bg1"/>
                </a:solidFill>
                <a:latin typeface="Do Hyeon" panose="020B0604020202020204" charset="-127"/>
                <a:ea typeface="Do Hyeon" panose="020B0604020202020204" charset="-127"/>
              </a:rPr>
              <a:t>Vapnik</a:t>
            </a:r>
            <a:r>
              <a:rPr lang="en-US" sz="2000" dirty="0">
                <a:solidFill>
                  <a:schemeClr val="bg1"/>
                </a:solidFill>
                <a:latin typeface="Do Hyeon" panose="020B0604020202020204" charset="-127"/>
                <a:ea typeface="Do Hyeon" panose="020B0604020202020204" charset="-127"/>
              </a:rPr>
              <a:t>, is a supervised learning model that can be used to both classify and regress data [51]. On the other hand, the most popular use for it is in the realm of classification problems; in this context, it</a:t>
            </a:r>
          </a:p>
          <a:p>
            <a:r>
              <a:rPr lang="en-US" sz="2000" dirty="0">
                <a:solidFill>
                  <a:schemeClr val="bg1"/>
                </a:solidFill>
                <a:latin typeface="Do Hyeon" panose="020B0604020202020204" charset="-127"/>
                <a:ea typeface="Do Hyeon" panose="020B0604020202020204" charset="-127"/>
              </a:rPr>
              <a:t>is used to generate a hyperplane on which the distance between two classes of data points</a:t>
            </a:r>
          </a:p>
          <a:p>
            <a:r>
              <a:rPr lang="en-US" sz="2000" dirty="0">
                <a:solidFill>
                  <a:schemeClr val="bg1"/>
                </a:solidFill>
                <a:latin typeface="Do Hyeon" panose="020B0604020202020204" charset="-127"/>
                <a:ea typeface="Do Hyeon" panose="020B0604020202020204" charset="-127"/>
              </a:rPr>
              <a:t>is maximized.</a:t>
            </a:r>
          </a:p>
          <a:p>
            <a:r>
              <a:rPr lang="en-IN" sz="2000" dirty="0">
                <a:solidFill>
                  <a:schemeClr val="bg1"/>
                </a:solidFill>
                <a:latin typeface="Do Hyeon" panose="020B0604020202020204" charset="-127"/>
                <a:ea typeface="Do Hyeon" panose="020B0604020202020204" charset="-127"/>
              </a:rPr>
              <a:t> </a:t>
            </a:r>
            <a:r>
              <a:rPr lang="en-US" sz="2000" dirty="0">
                <a:solidFill>
                  <a:schemeClr val="bg1"/>
                </a:solidFill>
                <a:latin typeface="Do Hyeon" panose="020B0604020202020204" charset="-127"/>
                <a:ea typeface="Do Hyeon" panose="020B0604020202020204" charset="-127"/>
              </a:rPr>
              <a:t>Types of SVM  </a:t>
            </a:r>
          </a:p>
          <a:p>
            <a:r>
              <a:rPr lang="en-IN" sz="2000" dirty="0">
                <a:solidFill>
                  <a:schemeClr val="bg1"/>
                </a:solidFill>
                <a:latin typeface="Do Hyeon" panose="020B0604020202020204" charset="-127"/>
                <a:ea typeface="Do Hyeon" panose="020B0604020202020204" charset="-127"/>
              </a:rPr>
              <a:t> </a:t>
            </a:r>
            <a:r>
              <a:rPr lang="en-US" sz="2000" dirty="0">
                <a:solidFill>
                  <a:schemeClr val="bg1"/>
                </a:solidFill>
                <a:latin typeface="Do Hyeon" panose="020B0604020202020204" charset="-127"/>
                <a:ea typeface="Do Hyeon" panose="020B0604020202020204" charset="-127"/>
              </a:rPr>
              <a:t>         -&gt; Linear SVM</a:t>
            </a:r>
          </a:p>
          <a:p>
            <a:r>
              <a:rPr lang="en-IN" sz="2000" dirty="0">
                <a:solidFill>
                  <a:schemeClr val="bg1"/>
                </a:solidFill>
                <a:latin typeface="Do Hyeon" panose="020B0604020202020204" charset="-127"/>
                <a:ea typeface="Do Hyeon" panose="020B0604020202020204" charset="-127"/>
              </a:rPr>
              <a:t> </a:t>
            </a:r>
            <a:r>
              <a:rPr lang="en-US" sz="2000" dirty="0">
                <a:solidFill>
                  <a:schemeClr val="bg1"/>
                </a:solidFill>
                <a:latin typeface="Do Hyeon" panose="020B0604020202020204" charset="-127"/>
                <a:ea typeface="Do Hyeon" panose="020B0604020202020204" charset="-127"/>
              </a:rPr>
              <a:t>         -&gt; Nonlinear SVM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47"/>
          <p:cNvSpPr txBox="1">
            <a:spLocks noGrp="1"/>
          </p:cNvSpPr>
          <p:nvPr>
            <p:ph type="title"/>
          </p:nvPr>
        </p:nvSpPr>
        <p:spPr>
          <a:xfrm>
            <a:off x="1241292" y="-328310"/>
            <a:ext cx="6497292" cy="2354700"/>
          </a:xfrm>
          <a:prstGeom prst="rect">
            <a:avLst/>
          </a:prstGeom>
        </p:spPr>
        <p:txBody>
          <a:bodyPr spcFirstLastPara="1" wrap="square" lIns="91425" tIns="91425" rIns="91425" bIns="91425" anchor="ctr" anchorCtr="0">
            <a:noAutofit/>
          </a:bodyPr>
          <a:lstStyle/>
          <a:p>
            <a:pPr lvl="0"/>
            <a:r>
              <a:rPr lang="en-US" sz="4400" b="1" dirty="0">
                <a:solidFill>
                  <a:schemeClr val="accent1"/>
                </a:solidFill>
              </a:rPr>
              <a:t>Results and Discussion</a:t>
            </a:r>
            <a:endParaRPr sz="1600" dirty="0">
              <a:solidFill>
                <a:schemeClr val="accent1"/>
              </a:solidFill>
            </a:endParaRPr>
          </a:p>
        </p:txBody>
      </p:sp>
      <p:sp>
        <p:nvSpPr>
          <p:cNvPr id="2" name="TextBox 1">
            <a:extLst>
              <a:ext uri="{FF2B5EF4-FFF2-40B4-BE49-F238E27FC236}">
                <a16:creationId xmlns:a16="http://schemas.microsoft.com/office/drawing/2014/main" id="{1AE08724-6A12-48C1-89E4-A160A69FAAFF}"/>
              </a:ext>
            </a:extLst>
          </p:cNvPr>
          <p:cNvSpPr txBox="1"/>
          <p:nvPr/>
        </p:nvSpPr>
        <p:spPr>
          <a:xfrm>
            <a:off x="990600" y="1539006"/>
            <a:ext cx="7162800" cy="2554545"/>
          </a:xfrm>
          <a:prstGeom prst="rect">
            <a:avLst/>
          </a:prstGeom>
          <a:noFill/>
        </p:spPr>
        <p:txBody>
          <a:bodyPr wrap="square" rtlCol="0">
            <a:spAutoFit/>
          </a:bodyPr>
          <a:lstStyle/>
          <a:p>
            <a:r>
              <a:rPr lang="en-US" sz="2000" dirty="0">
                <a:solidFill>
                  <a:schemeClr val="bg1"/>
                </a:solidFill>
                <a:latin typeface="Do Hyeon" panose="020B0604020202020204" charset="-127"/>
                <a:ea typeface="Do Hyeon" panose="020B0604020202020204" charset="-127"/>
              </a:rPr>
              <a:t>This section presents the accuracy results of sentiment analysis carried out using five distinct methods applied to two distinct datasets, with the second dataset being further subdivided into five distinct vaccination datasets. The accuracy, precision, recall, F1 score, and support measurement are derived from the Random Forest, Naive Bayes, Decision Tree, Logistic Regression, and Support Vector Machine (SVM).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48"/>
          <p:cNvSpPr txBox="1">
            <a:spLocks noGrp="1"/>
          </p:cNvSpPr>
          <p:nvPr>
            <p:ph type="title"/>
          </p:nvPr>
        </p:nvSpPr>
        <p:spPr>
          <a:xfrm>
            <a:off x="1029747" y="363878"/>
            <a:ext cx="6848160" cy="478200"/>
          </a:xfrm>
          <a:prstGeom prst="rect">
            <a:avLst/>
          </a:prstGeom>
        </p:spPr>
        <p:txBody>
          <a:bodyPr spcFirstLastPara="1" wrap="square" lIns="91425" tIns="91425" rIns="91425" bIns="91425" anchor="ctr" anchorCtr="0">
            <a:noAutofit/>
          </a:bodyPr>
          <a:lstStyle/>
          <a:p>
            <a:pPr lvl="0"/>
            <a:r>
              <a:rPr lang="en" dirty="0">
                <a:solidFill>
                  <a:schemeClr val="accent1"/>
                </a:solidFill>
              </a:rPr>
              <a:t> </a:t>
            </a:r>
            <a:r>
              <a:rPr lang="en-US" dirty="0">
                <a:solidFill>
                  <a:schemeClr val="accent1"/>
                </a:solidFill>
              </a:rPr>
              <a:t>Machine learning Performance on COVID-19 vaccine analysis</a:t>
            </a:r>
            <a:endParaRPr dirty="0">
              <a:solidFill>
                <a:schemeClr val="accent1"/>
              </a:solidFill>
            </a:endParaRPr>
          </a:p>
        </p:txBody>
      </p:sp>
      <p:pic>
        <p:nvPicPr>
          <p:cNvPr id="11" name="Picture 10">
            <a:extLst>
              <a:ext uri="{FF2B5EF4-FFF2-40B4-BE49-F238E27FC236}">
                <a16:creationId xmlns:a16="http://schemas.microsoft.com/office/drawing/2014/main" id="{9CF0EAF5-E349-4BC4-BCF9-3641FD124812}"/>
              </a:ext>
            </a:extLst>
          </p:cNvPr>
          <p:cNvPicPr>
            <a:picLocks noChangeAspect="1"/>
          </p:cNvPicPr>
          <p:nvPr/>
        </p:nvPicPr>
        <p:blipFill rotWithShape="1">
          <a:blip r:embed="rId3"/>
          <a:srcRect l="28590" t="38063" r="8205" b="31396"/>
          <a:stretch/>
        </p:blipFill>
        <p:spPr>
          <a:xfrm>
            <a:off x="433755" y="1430214"/>
            <a:ext cx="8229599" cy="29542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31"/>
          <p:cNvSpPr txBox="1">
            <a:spLocks noGrp="1"/>
          </p:cNvSpPr>
          <p:nvPr>
            <p:ph type="title"/>
          </p:nvPr>
        </p:nvSpPr>
        <p:spPr>
          <a:xfrm>
            <a:off x="713250" y="7819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6000" dirty="0">
                <a:solidFill>
                  <a:schemeClr val="accent1"/>
                </a:solidFill>
              </a:rPr>
              <a:t>Phase-II</a:t>
            </a:r>
            <a:r>
              <a:rPr lang="en-IN" sz="3200" dirty="0">
                <a:solidFill>
                  <a:schemeClr val="accent1"/>
                </a:solidFill>
              </a:rPr>
              <a:t> </a:t>
            </a:r>
            <a:endParaRPr sz="3200" dirty="0">
              <a:solidFill>
                <a:schemeClr val="accent1"/>
              </a:solidFill>
            </a:endParaRPr>
          </a:p>
        </p:txBody>
      </p:sp>
      <p:grpSp>
        <p:nvGrpSpPr>
          <p:cNvPr id="663" name="Google Shape;663;p31"/>
          <p:cNvGrpSpPr/>
          <p:nvPr/>
        </p:nvGrpSpPr>
        <p:grpSpPr>
          <a:xfrm>
            <a:off x="7401100" y="-494902"/>
            <a:ext cx="1937400" cy="1937400"/>
            <a:chOff x="6992175" y="3100998"/>
            <a:chExt cx="1937400" cy="1937400"/>
          </a:xfrm>
        </p:grpSpPr>
        <p:sp>
          <p:nvSpPr>
            <p:cNvPr id="664" name="Google Shape;664;p31"/>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5" name="Google Shape;665;p31"/>
            <p:cNvPicPr preferRelativeResize="0"/>
            <p:nvPr/>
          </p:nvPicPr>
          <p:blipFill>
            <a:blip r:embed="rId3">
              <a:alphaModFix/>
            </a:blip>
            <a:stretch>
              <a:fillRect/>
            </a:stretch>
          </p:blipFill>
          <p:spPr>
            <a:xfrm>
              <a:off x="7277725" y="3465750"/>
              <a:ext cx="1366300" cy="1207901"/>
            </a:xfrm>
            <a:prstGeom prst="rect">
              <a:avLst/>
            </a:prstGeom>
            <a:noFill/>
            <a:ln>
              <a:noFill/>
            </a:ln>
          </p:spPr>
        </p:pic>
      </p:grpSp>
      <p:sp>
        <p:nvSpPr>
          <p:cNvPr id="2" name="TextBox 1">
            <a:extLst>
              <a:ext uri="{FF2B5EF4-FFF2-40B4-BE49-F238E27FC236}">
                <a16:creationId xmlns:a16="http://schemas.microsoft.com/office/drawing/2014/main" id="{C6517945-EEE0-4174-B91F-F153774470AE}"/>
              </a:ext>
            </a:extLst>
          </p:cNvPr>
          <p:cNvSpPr txBox="1"/>
          <p:nvPr/>
        </p:nvSpPr>
        <p:spPr>
          <a:xfrm>
            <a:off x="549127" y="2110085"/>
            <a:ext cx="8045745" cy="923330"/>
          </a:xfrm>
          <a:prstGeom prst="rect">
            <a:avLst/>
          </a:prstGeom>
          <a:noFill/>
        </p:spPr>
        <p:txBody>
          <a:bodyPr wrap="square" rtlCol="0">
            <a:spAutoFit/>
          </a:bodyPr>
          <a:lstStyle/>
          <a:p>
            <a:pPr algn="ctr"/>
            <a:r>
              <a:rPr lang="en-IN" sz="5400" dirty="0">
                <a:solidFill>
                  <a:schemeClr val="accent6"/>
                </a:solidFill>
              </a:rPr>
              <a:t>Innovation</a:t>
            </a:r>
            <a:endParaRPr lang="en-US" sz="3600" dirty="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3" name="Title 2">
            <a:extLst>
              <a:ext uri="{FF2B5EF4-FFF2-40B4-BE49-F238E27FC236}">
                <a16:creationId xmlns:a16="http://schemas.microsoft.com/office/drawing/2014/main" id="{D64AA855-675A-4D95-A3C6-A24EACD2A2AF}"/>
              </a:ext>
            </a:extLst>
          </p:cNvPr>
          <p:cNvSpPr>
            <a:spLocks noGrp="1"/>
          </p:cNvSpPr>
          <p:nvPr>
            <p:ph type="title"/>
          </p:nvPr>
        </p:nvSpPr>
        <p:spPr>
          <a:xfrm>
            <a:off x="713250" y="281593"/>
            <a:ext cx="7717500" cy="478200"/>
          </a:xfrm>
        </p:spPr>
        <p:txBody>
          <a:bodyPr/>
          <a:lstStyle/>
          <a:p>
            <a:r>
              <a:rPr lang="en-IN" sz="3600" dirty="0">
                <a:solidFill>
                  <a:schemeClr val="accent1"/>
                </a:solidFill>
              </a:rPr>
              <a:t>Bar Chart</a:t>
            </a:r>
            <a:endParaRPr lang="en-US" sz="3600" dirty="0">
              <a:solidFill>
                <a:schemeClr val="accent1"/>
              </a:solidFill>
            </a:endParaRPr>
          </a:p>
        </p:txBody>
      </p:sp>
      <p:pic>
        <p:nvPicPr>
          <p:cNvPr id="5" name="Picture 4">
            <a:extLst>
              <a:ext uri="{FF2B5EF4-FFF2-40B4-BE49-F238E27FC236}">
                <a16:creationId xmlns:a16="http://schemas.microsoft.com/office/drawing/2014/main" id="{465688A3-9A34-4818-877C-60D2545D91F9}"/>
              </a:ext>
            </a:extLst>
          </p:cNvPr>
          <p:cNvPicPr>
            <a:picLocks noChangeAspect="1"/>
          </p:cNvPicPr>
          <p:nvPr/>
        </p:nvPicPr>
        <p:blipFill rotWithShape="1">
          <a:blip r:embed="rId3"/>
          <a:srcRect l="29358" t="15727" r="20770" b="16353"/>
          <a:stretch/>
        </p:blipFill>
        <p:spPr>
          <a:xfrm>
            <a:off x="902677" y="890954"/>
            <a:ext cx="7631723" cy="40561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2" name="TextBox 1">
            <a:extLst>
              <a:ext uri="{FF2B5EF4-FFF2-40B4-BE49-F238E27FC236}">
                <a16:creationId xmlns:a16="http://schemas.microsoft.com/office/drawing/2014/main" id="{0C9E4A1F-2503-4D40-A177-E3592AE357CF}"/>
              </a:ext>
            </a:extLst>
          </p:cNvPr>
          <p:cNvSpPr txBox="1"/>
          <p:nvPr/>
        </p:nvSpPr>
        <p:spPr>
          <a:xfrm>
            <a:off x="351692" y="879231"/>
            <a:ext cx="8135815" cy="923330"/>
          </a:xfrm>
          <a:prstGeom prst="rect">
            <a:avLst/>
          </a:prstGeom>
          <a:noFill/>
        </p:spPr>
        <p:txBody>
          <a:bodyPr wrap="square" rtlCol="0">
            <a:spAutoFit/>
          </a:bodyPr>
          <a:lstStyle/>
          <a:p>
            <a:pPr algn="just"/>
            <a:r>
              <a:rPr lang="en-US" sz="1800" dirty="0">
                <a:solidFill>
                  <a:schemeClr val="bg1"/>
                </a:solidFill>
                <a:latin typeface="Do Hyeon" panose="020B0604020202020204" charset="-127"/>
                <a:ea typeface="Do Hyeon" panose="020B0604020202020204" charset="-127"/>
              </a:rPr>
              <a:t>This research presents a framework for sentiment analysis of COVID-19 vaccines. We have used python as a programming language and several libraries for text mining that will be explained.</a:t>
            </a:r>
          </a:p>
        </p:txBody>
      </p:sp>
      <p:pic>
        <p:nvPicPr>
          <p:cNvPr id="4" name="Picture 3">
            <a:extLst>
              <a:ext uri="{FF2B5EF4-FFF2-40B4-BE49-F238E27FC236}">
                <a16:creationId xmlns:a16="http://schemas.microsoft.com/office/drawing/2014/main" id="{6E9AE3B0-8C23-4BCF-8AD6-2525FF2C97D4}"/>
              </a:ext>
            </a:extLst>
          </p:cNvPr>
          <p:cNvPicPr>
            <a:picLocks noChangeAspect="1"/>
          </p:cNvPicPr>
          <p:nvPr/>
        </p:nvPicPr>
        <p:blipFill>
          <a:blip r:embed="rId3"/>
          <a:stretch>
            <a:fillRect/>
          </a:stretch>
        </p:blipFill>
        <p:spPr>
          <a:xfrm>
            <a:off x="488564" y="2042788"/>
            <a:ext cx="8135815" cy="2857458"/>
          </a:xfrm>
          <a:prstGeom prst="rect">
            <a:avLst/>
          </a:prstGeom>
        </p:spPr>
      </p:pic>
      <p:sp>
        <p:nvSpPr>
          <p:cNvPr id="6" name="TextBox 5">
            <a:extLst>
              <a:ext uri="{FF2B5EF4-FFF2-40B4-BE49-F238E27FC236}">
                <a16:creationId xmlns:a16="http://schemas.microsoft.com/office/drawing/2014/main" id="{AB65E422-5215-4FFC-A056-A62B799E18C0}"/>
              </a:ext>
            </a:extLst>
          </p:cNvPr>
          <p:cNvSpPr txBox="1"/>
          <p:nvPr/>
        </p:nvSpPr>
        <p:spPr>
          <a:xfrm>
            <a:off x="2596660" y="243254"/>
            <a:ext cx="3645878" cy="584775"/>
          </a:xfrm>
          <a:prstGeom prst="rect">
            <a:avLst/>
          </a:prstGeom>
          <a:noFill/>
        </p:spPr>
        <p:txBody>
          <a:bodyPr wrap="square" rtlCol="0">
            <a:spAutoFit/>
          </a:bodyPr>
          <a:lstStyle/>
          <a:p>
            <a:pPr algn="ctr"/>
            <a:r>
              <a:rPr lang="en-IN" sz="3200" b="1" dirty="0">
                <a:solidFill>
                  <a:schemeClr val="accent1"/>
                </a:solidFill>
                <a:latin typeface="Do Hyeon" panose="020B0604020202020204" charset="-127"/>
                <a:ea typeface="Do Hyeon" panose="020B0604020202020204" charset="-127"/>
              </a:rPr>
              <a:t>Framework</a:t>
            </a:r>
            <a:endParaRPr lang="en-US" sz="3200" b="1" dirty="0">
              <a:solidFill>
                <a:schemeClr val="accent1"/>
              </a:solidFill>
              <a:latin typeface="Do Hyeon" panose="020B0604020202020204" charset="-127"/>
              <a:ea typeface="Do Hyeon" panose="020B0604020202020204" charset="-127"/>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700" name="Google Shape;700;p33"/>
          <p:cNvSpPr txBox="1">
            <a:spLocks noGrp="1"/>
          </p:cNvSpPr>
          <p:nvPr>
            <p:ph type="title"/>
          </p:nvPr>
        </p:nvSpPr>
        <p:spPr>
          <a:xfrm>
            <a:off x="491875" y="661366"/>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300" dirty="0"/>
              <a:t> </a:t>
            </a:r>
            <a:r>
              <a:rPr lang="en-US" sz="3300" dirty="0"/>
              <a:t>The innovation to solve the problem</a:t>
            </a:r>
            <a:endParaRPr sz="3300" dirty="0">
              <a:solidFill>
                <a:schemeClr val="accent1"/>
              </a:solidFill>
            </a:endParaRPr>
          </a:p>
        </p:txBody>
      </p:sp>
      <p:grpSp>
        <p:nvGrpSpPr>
          <p:cNvPr id="708" name="Google Shape;708;p33"/>
          <p:cNvGrpSpPr/>
          <p:nvPr/>
        </p:nvGrpSpPr>
        <p:grpSpPr>
          <a:xfrm>
            <a:off x="7823130" y="-588687"/>
            <a:ext cx="1937400" cy="1937400"/>
            <a:chOff x="6992175" y="3100998"/>
            <a:chExt cx="1937400" cy="1937400"/>
          </a:xfrm>
        </p:grpSpPr>
        <p:sp>
          <p:nvSpPr>
            <p:cNvPr id="709" name="Google Shape;709;p33"/>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0" name="Google Shape;710;p33"/>
            <p:cNvPicPr preferRelativeResize="0"/>
            <p:nvPr/>
          </p:nvPicPr>
          <p:blipFill>
            <a:blip r:embed="rId3">
              <a:alphaModFix/>
            </a:blip>
            <a:stretch>
              <a:fillRect/>
            </a:stretch>
          </p:blipFill>
          <p:spPr>
            <a:xfrm>
              <a:off x="7277725" y="3465750"/>
              <a:ext cx="1366300" cy="1207901"/>
            </a:xfrm>
            <a:prstGeom prst="rect">
              <a:avLst/>
            </a:prstGeom>
            <a:noFill/>
            <a:ln>
              <a:noFill/>
            </a:ln>
          </p:spPr>
        </p:pic>
      </p:grpSp>
      <p:grpSp>
        <p:nvGrpSpPr>
          <p:cNvPr id="711" name="Google Shape;711;p33"/>
          <p:cNvGrpSpPr/>
          <p:nvPr/>
        </p:nvGrpSpPr>
        <p:grpSpPr>
          <a:xfrm>
            <a:off x="-107825" y="3067475"/>
            <a:ext cx="1199400" cy="1183800"/>
            <a:chOff x="4656700" y="3810000"/>
            <a:chExt cx="1199400" cy="1183800"/>
          </a:xfrm>
        </p:grpSpPr>
        <p:sp>
          <p:nvSpPr>
            <p:cNvPr id="712" name="Google Shape;712;p33"/>
            <p:cNvSpPr/>
            <p:nvPr/>
          </p:nvSpPr>
          <p:spPr>
            <a:xfrm flipH="1">
              <a:off x="4656700" y="3810000"/>
              <a:ext cx="1199400" cy="1183800"/>
            </a:xfrm>
            <a:prstGeom prst="ellipse">
              <a:avLst/>
            </a:prstGeom>
            <a:gradFill>
              <a:gsLst>
                <a:gs pos="0">
                  <a:srgbClr val="00151F">
                    <a:alpha val="14117"/>
                  </a:srgbClr>
                </a:gs>
                <a:gs pos="40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3" name="Google Shape;713;p33"/>
            <p:cNvPicPr preferRelativeResize="0"/>
            <p:nvPr/>
          </p:nvPicPr>
          <p:blipFill>
            <a:blip r:embed="rId4">
              <a:alphaModFix/>
            </a:blip>
            <a:stretch>
              <a:fillRect/>
            </a:stretch>
          </p:blipFill>
          <p:spPr>
            <a:xfrm>
              <a:off x="4924900" y="4103575"/>
              <a:ext cx="663100" cy="596601"/>
            </a:xfrm>
            <a:prstGeom prst="rect">
              <a:avLst/>
            </a:prstGeom>
            <a:noFill/>
            <a:ln>
              <a:noFill/>
            </a:ln>
          </p:spPr>
        </p:pic>
      </p:grpSp>
      <p:sp>
        <p:nvSpPr>
          <p:cNvPr id="14" name="TextBox 13">
            <a:extLst>
              <a:ext uri="{FF2B5EF4-FFF2-40B4-BE49-F238E27FC236}">
                <a16:creationId xmlns:a16="http://schemas.microsoft.com/office/drawing/2014/main" id="{91B54FA8-84BC-4258-8ABE-3505F87C314A}"/>
              </a:ext>
            </a:extLst>
          </p:cNvPr>
          <p:cNvSpPr txBox="1"/>
          <p:nvPr/>
        </p:nvSpPr>
        <p:spPr>
          <a:xfrm>
            <a:off x="1830758" y="1400380"/>
            <a:ext cx="5693498" cy="2327368"/>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en-IN" sz="2300" b="1" dirty="0">
                <a:solidFill>
                  <a:schemeClr val="accent1"/>
                </a:solidFill>
              </a:rPr>
              <a:t>Importing the necessary Python libraries and the dataset </a:t>
            </a:r>
          </a:p>
          <a:p>
            <a:pPr marL="285750" indent="-285750">
              <a:lnSpc>
                <a:spcPct val="150000"/>
              </a:lnSpc>
              <a:buClr>
                <a:schemeClr val="bg1"/>
              </a:buClr>
              <a:buFont typeface="Wingdings" panose="05000000000000000000" pitchFamily="2" charset="2"/>
              <a:buChar char="Ø"/>
            </a:pPr>
            <a:r>
              <a:rPr lang="en-IN" sz="2300" b="1" dirty="0">
                <a:solidFill>
                  <a:schemeClr val="accent1"/>
                </a:solidFill>
              </a:rPr>
              <a:t>Pre  process the Data</a:t>
            </a:r>
          </a:p>
          <a:p>
            <a:pPr marL="285750" indent="-285750">
              <a:lnSpc>
                <a:spcPct val="150000"/>
              </a:lnSpc>
              <a:buClr>
                <a:schemeClr val="bg1"/>
              </a:buClr>
              <a:buFont typeface="Wingdings" panose="05000000000000000000" pitchFamily="2" charset="2"/>
              <a:buChar char="Ø"/>
            </a:pPr>
            <a:r>
              <a:rPr lang="en-IN" sz="2300" b="1" dirty="0">
                <a:solidFill>
                  <a:schemeClr val="accent1"/>
                </a:solidFill>
              </a:rPr>
              <a:t>Prepare the Data</a:t>
            </a:r>
          </a:p>
          <a:p>
            <a:pPr marL="285750" indent="-285750">
              <a:lnSpc>
                <a:spcPct val="150000"/>
              </a:lnSpc>
              <a:buClr>
                <a:schemeClr val="bg1"/>
              </a:buClr>
              <a:buFont typeface="Wingdings" panose="05000000000000000000" pitchFamily="2" charset="2"/>
              <a:buChar char="Ø"/>
            </a:pPr>
            <a:r>
              <a:rPr lang="en-IN" sz="2300" b="1" dirty="0">
                <a:solidFill>
                  <a:schemeClr val="accent1"/>
                </a:solidFill>
              </a:rPr>
              <a:t>Machine learning Techniques.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34"/>
          <p:cNvSpPr txBox="1">
            <a:spLocks noGrp="1"/>
          </p:cNvSpPr>
          <p:nvPr>
            <p:ph type="title"/>
          </p:nvPr>
        </p:nvSpPr>
        <p:spPr>
          <a:xfrm>
            <a:off x="1039687" y="-193589"/>
            <a:ext cx="7323128" cy="1018539"/>
          </a:xfrm>
          <a:prstGeom prst="rect">
            <a:avLst/>
          </a:prstGeom>
        </p:spPr>
        <p:txBody>
          <a:bodyPr spcFirstLastPara="1" wrap="square" lIns="91425" tIns="91425" rIns="91425" bIns="91425" anchor="ctr" anchorCtr="0">
            <a:noAutofit/>
          </a:bodyPr>
          <a:lstStyle/>
          <a:p>
            <a:pPr algn="ctr"/>
            <a:r>
              <a:rPr lang="en-IN" sz="2000" b="1" dirty="0"/>
              <a:t># Importing the necessary Python libraries and the dataset </a:t>
            </a:r>
            <a:br>
              <a:rPr lang="en-IN" sz="2000" b="1" dirty="0"/>
            </a:br>
            <a:endParaRPr sz="2000" dirty="0"/>
          </a:p>
        </p:txBody>
      </p:sp>
      <p:grpSp>
        <p:nvGrpSpPr>
          <p:cNvPr id="724" name="Google Shape;724;p34"/>
          <p:cNvGrpSpPr/>
          <p:nvPr/>
        </p:nvGrpSpPr>
        <p:grpSpPr>
          <a:xfrm>
            <a:off x="-1836348" y="277910"/>
            <a:ext cx="6537599" cy="6502815"/>
            <a:chOff x="-1656600" y="279760"/>
            <a:chExt cx="6537599" cy="6502815"/>
          </a:xfrm>
        </p:grpSpPr>
        <p:sp>
          <p:nvSpPr>
            <p:cNvPr id="725" name="Google Shape;725;p34"/>
            <p:cNvSpPr/>
            <p:nvPr/>
          </p:nvSpPr>
          <p:spPr>
            <a:xfrm flipH="1">
              <a:off x="-1656600" y="1901575"/>
              <a:ext cx="4881000" cy="48810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6" name="Google Shape;726;p34"/>
            <p:cNvPicPr preferRelativeResize="0"/>
            <p:nvPr/>
          </p:nvPicPr>
          <p:blipFill rotWithShape="1">
            <a:blip r:embed="rId3">
              <a:alphaModFix/>
            </a:blip>
            <a:srcRect l="48686" b="43168"/>
            <a:stretch/>
          </p:blipFill>
          <p:spPr>
            <a:xfrm>
              <a:off x="0" y="279760"/>
              <a:ext cx="4880999" cy="4863740"/>
            </a:xfrm>
            <a:prstGeom prst="rect">
              <a:avLst/>
            </a:prstGeom>
            <a:noFill/>
            <a:ln>
              <a:noFill/>
            </a:ln>
          </p:spPr>
        </p:pic>
      </p:grpSp>
      <p:grpSp>
        <p:nvGrpSpPr>
          <p:cNvPr id="727" name="Google Shape;727;p34"/>
          <p:cNvGrpSpPr/>
          <p:nvPr/>
        </p:nvGrpSpPr>
        <p:grpSpPr>
          <a:xfrm>
            <a:off x="7282975" y="3519023"/>
            <a:ext cx="1937400" cy="1937400"/>
            <a:chOff x="6992175" y="3100998"/>
            <a:chExt cx="1937400" cy="1937400"/>
          </a:xfrm>
        </p:grpSpPr>
        <p:sp>
          <p:nvSpPr>
            <p:cNvPr id="728" name="Google Shape;728;p34"/>
            <p:cNvSpPr/>
            <p:nvPr/>
          </p:nvSpPr>
          <p:spPr>
            <a:xfrm flipH="1">
              <a:off x="6992175" y="3100998"/>
              <a:ext cx="1937400" cy="1937400"/>
            </a:xfrm>
            <a:prstGeom prst="ellipse">
              <a:avLst/>
            </a:prstGeom>
            <a:gradFill>
              <a:gsLst>
                <a:gs pos="0">
                  <a:srgbClr val="00151F">
                    <a:alpha val="23921"/>
                  </a:srgbClr>
                </a:gs>
                <a:gs pos="58999">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9" name="Google Shape;729;p34"/>
            <p:cNvPicPr preferRelativeResize="0"/>
            <p:nvPr/>
          </p:nvPicPr>
          <p:blipFill>
            <a:blip r:embed="rId4">
              <a:alphaModFix/>
            </a:blip>
            <a:stretch>
              <a:fillRect/>
            </a:stretch>
          </p:blipFill>
          <p:spPr>
            <a:xfrm>
              <a:off x="7277725" y="3465750"/>
              <a:ext cx="1366300" cy="1207901"/>
            </a:xfrm>
            <a:prstGeom prst="rect">
              <a:avLst/>
            </a:prstGeom>
            <a:noFill/>
            <a:ln>
              <a:noFill/>
            </a:ln>
          </p:spPr>
        </p:pic>
      </p:grpSp>
      <p:pic>
        <p:nvPicPr>
          <p:cNvPr id="7" name="Picture 6">
            <a:extLst>
              <a:ext uri="{FF2B5EF4-FFF2-40B4-BE49-F238E27FC236}">
                <a16:creationId xmlns:a16="http://schemas.microsoft.com/office/drawing/2014/main" id="{7BCC9F74-7DB3-4C83-A469-13D714F0735B}"/>
              </a:ext>
            </a:extLst>
          </p:cNvPr>
          <p:cNvPicPr>
            <a:picLocks noChangeAspect="1"/>
          </p:cNvPicPr>
          <p:nvPr/>
        </p:nvPicPr>
        <p:blipFill rotWithShape="1">
          <a:blip r:embed="rId5"/>
          <a:srcRect l="10041" t="-5746" r="9873" b="1"/>
          <a:stretch/>
        </p:blipFill>
        <p:spPr>
          <a:xfrm>
            <a:off x="209175" y="143412"/>
            <a:ext cx="8725650" cy="48637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5" name="Subtitle 4">
            <a:extLst>
              <a:ext uri="{FF2B5EF4-FFF2-40B4-BE49-F238E27FC236}">
                <a16:creationId xmlns:a16="http://schemas.microsoft.com/office/drawing/2014/main" id="{88A1F423-73A3-4127-9FDD-A5A6C0D2004B}"/>
              </a:ext>
            </a:extLst>
          </p:cNvPr>
          <p:cNvSpPr>
            <a:spLocks noGrp="1"/>
          </p:cNvSpPr>
          <p:nvPr>
            <p:ph type="subTitle" idx="1"/>
          </p:nvPr>
        </p:nvSpPr>
        <p:spPr/>
        <p:txBody>
          <a:bodyPr/>
          <a:lstStyle/>
          <a:p>
            <a:endParaRPr lang="en-US"/>
          </a:p>
        </p:txBody>
      </p:sp>
      <p:pic>
        <p:nvPicPr>
          <p:cNvPr id="7" name="Picture 6">
            <a:extLst>
              <a:ext uri="{FF2B5EF4-FFF2-40B4-BE49-F238E27FC236}">
                <a16:creationId xmlns:a16="http://schemas.microsoft.com/office/drawing/2014/main" id="{7CBC8D0F-010D-494B-884B-62ECDF8709E3}"/>
              </a:ext>
            </a:extLst>
          </p:cNvPr>
          <p:cNvPicPr>
            <a:picLocks noChangeAspect="1"/>
          </p:cNvPicPr>
          <p:nvPr/>
        </p:nvPicPr>
        <p:blipFill rotWithShape="1">
          <a:blip r:embed="rId3"/>
          <a:srcRect l="9866" r="10133"/>
          <a:stretch/>
        </p:blipFill>
        <p:spPr>
          <a:xfrm>
            <a:off x="146305" y="158496"/>
            <a:ext cx="8827008" cy="48958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3" name="Title 2">
            <a:extLst>
              <a:ext uri="{FF2B5EF4-FFF2-40B4-BE49-F238E27FC236}">
                <a16:creationId xmlns:a16="http://schemas.microsoft.com/office/drawing/2014/main" id="{E1982C28-7DB0-41E1-A4A1-1B469E0F514B}"/>
              </a:ext>
            </a:extLst>
          </p:cNvPr>
          <p:cNvSpPr>
            <a:spLocks noGrp="1"/>
          </p:cNvSpPr>
          <p:nvPr>
            <p:ph type="title"/>
          </p:nvPr>
        </p:nvSpPr>
        <p:spPr>
          <a:xfrm>
            <a:off x="513932" y="0"/>
            <a:ext cx="7717500" cy="478200"/>
          </a:xfrm>
        </p:spPr>
        <p:txBody>
          <a:bodyPr/>
          <a:lstStyle/>
          <a:p>
            <a:r>
              <a:rPr lang="en-IN" sz="2400" dirty="0">
                <a:solidFill>
                  <a:schemeClr val="accent1"/>
                </a:solidFill>
              </a:rPr>
              <a:t># Pre process the data</a:t>
            </a:r>
            <a:endParaRPr lang="en-US" sz="2400" dirty="0">
              <a:solidFill>
                <a:schemeClr val="accent1"/>
              </a:solidFill>
            </a:endParaRPr>
          </a:p>
        </p:txBody>
      </p:sp>
      <p:pic>
        <p:nvPicPr>
          <p:cNvPr id="5" name="Picture 4">
            <a:extLst>
              <a:ext uri="{FF2B5EF4-FFF2-40B4-BE49-F238E27FC236}">
                <a16:creationId xmlns:a16="http://schemas.microsoft.com/office/drawing/2014/main" id="{60F08668-FED4-4762-B837-0CBB3956D21C}"/>
              </a:ext>
            </a:extLst>
          </p:cNvPr>
          <p:cNvPicPr>
            <a:picLocks noChangeAspect="1"/>
          </p:cNvPicPr>
          <p:nvPr/>
        </p:nvPicPr>
        <p:blipFill rotWithShape="1">
          <a:blip r:embed="rId3"/>
          <a:srcRect l="10129" r="9980"/>
          <a:stretch/>
        </p:blipFill>
        <p:spPr>
          <a:xfrm>
            <a:off x="152400" y="514350"/>
            <a:ext cx="8850923" cy="44679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19" name="Title 18">
            <a:extLst>
              <a:ext uri="{FF2B5EF4-FFF2-40B4-BE49-F238E27FC236}">
                <a16:creationId xmlns:a16="http://schemas.microsoft.com/office/drawing/2014/main" id="{3FC3D7CB-3443-470A-9F77-3D9CCAE9149C}"/>
              </a:ext>
            </a:extLst>
          </p:cNvPr>
          <p:cNvSpPr>
            <a:spLocks noGrp="1"/>
          </p:cNvSpPr>
          <p:nvPr>
            <p:ph type="title"/>
          </p:nvPr>
        </p:nvSpPr>
        <p:spPr>
          <a:xfrm>
            <a:off x="713250" y="0"/>
            <a:ext cx="7717500" cy="478200"/>
          </a:xfrm>
        </p:spPr>
        <p:txBody>
          <a:bodyPr/>
          <a:lstStyle/>
          <a:p>
            <a:r>
              <a:rPr lang="en-IN" sz="2400" dirty="0">
                <a:solidFill>
                  <a:schemeClr val="accent1"/>
                </a:solidFill>
              </a:rPr>
              <a:t># Prepare the Data</a:t>
            </a:r>
            <a:endParaRPr lang="en-US" sz="2400" dirty="0">
              <a:solidFill>
                <a:schemeClr val="accent1"/>
              </a:solidFill>
            </a:endParaRPr>
          </a:p>
        </p:txBody>
      </p:sp>
      <p:pic>
        <p:nvPicPr>
          <p:cNvPr id="21" name="Picture 20">
            <a:extLst>
              <a:ext uri="{FF2B5EF4-FFF2-40B4-BE49-F238E27FC236}">
                <a16:creationId xmlns:a16="http://schemas.microsoft.com/office/drawing/2014/main" id="{5C175C73-ABFE-441A-9F25-7FFD8C67CDC6}"/>
              </a:ext>
            </a:extLst>
          </p:cNvPr>
          <p:cNvPicPr>
            <a:picLocks noChangeAspect="1"/>
          </p:cNvPicPr>
          <p:nvPr/>
        </p:nvPicPr>
        <p:blipFill rotWithShape="1">
          <a:blip r:embed="rId3"/>
          <a:srcRect l="10001" r="9999"/>
          <a:stretch/>
        </p:blipFill>
        <p:spPr>
          <a:xfrm>
            <a:off x="293077" y="514350"/>
            <a:ext cx="8557845" cy="428038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6" name="Google Shape;796;p38"/>
          <p:cNvSpPr txBox="1">
            <a:spLocks noGrp="1"/>
          </p:cNvSpPr>
          <p:nvPr>
            <p:ph type="title"/>
          </p:nvPr>
        </p:nvSpPr>
        <p:spPr>
          <a:xfrm>
            <a:off x="0" y="-262027"/>
            <a:ext cx="8827008" cy="92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200" b="1" dirty="0"/>
              <a:t># Visualize what combination of vaccines every country is using</a:t>
            </a:r>
            <a:endParaRPr sz="2200" b="1" dirty="0"/>
          </a:p>
        </p:txBody>
      </p:sp>
      <p:pic>
        <p:nvPicPr>
          <p:cNvPr id="5" name="Picture 4">
            <a:extLst>
              <a:ext uri="{FF2B5EF4-FFF2-40B4-BE49-F238E27FC236}">
                <a16:creationId xmlns:a16="http://schemas.microsoft.com/office/drawing/2014/main" id="{29C6BF37-0092-4E55-BBAA-6CF0ED6C9095}"/>
              </a:ext>
            </a:extLst>
          </p:cNvPr>
          <p:cNvPicPr>
            <a:picLocks noChangeAspect="1"/>
          </p:cNvPicPr>
          <p:nvPr/>
        </p:nvPicPr>
        <p:blipFill rotWithShape="1">
          <a:blip r:embed="rId3"/>
          <a:srcRect l="10256" r="10385"/>
          <a:stretch/>
        </p:blipFill>
        <p:spPr>
          <a:xfrm>
            <a:off x="316992" y="514349"/>
            <a:ext cx="8510016" cy="4473499"/>
          </a:xfrm>
          <a:prstGeom prst="rect">
            <a:avLst/>
          </a:prstGeom>
        </p:spPr>
      </p:pic>
    </p:spTree>
  </p:cSld>
  <p:clrMapOvr>
    <a:masterClrMapping/>
  </p:clrMapOvr>
</p:sld>
</file>

<file path=ppt/theme/theme1.xml><?xml version="1.0" encoding="utf-8"?>
<a:theme xmlns:a="http://schemas.openxmlformats.org/drawingml/2006/main" name="Omicron COVID-19 Variant Clinical Case by Slidesgo">
  <a:themeElements>
    <a:clrScheme name="Simple Light">
      <a:dk1>
        <a:srgbClr val="352753"/>
      </a:dk1>
      <a:lt1>
        <a:srgbClr val="FFFFFF"/>
      </a:lt1>
      <a:dk2>
        <a:srgbClr val="6A3BCE"/>
      </a:dk2>
      <a:lt2>
        <a:srgbClr val="6E6EE3"/>
      </a:lt2>
      <a:accent1>
        <a:srgbClr val="EEFF4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780</Words>
  <Application>Microsoft Office PowerPoint</Application>
  <PresentationFormat>On-screen Show (16:9)</PresentationFormat>
  <Paragraphs>61</Paragraphs>
  <Slides>20</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Bebas Neue</vt:lpstr>
      <vt:lpstr>Arial</vt:lpstr>
      <vt:lpstr>Wingdings</vt:lpstr>
      <vt:lpstr>Anaheim</vt:lpstr>
      <vt:lpstr>Franklin Gothic Medium</vt:lpstr>
      <vt:lpstr>Overpass Black</vt:lpstr>
      <vt:lpstr>Muli</vt:lpstr>
      <vt:lpstr>Do Hyeon</vt:lpstr>
      <vt:lpstr>Overpass</vt:lpstr>
      <vt:lpstr>Omicron COVID-19 Variant Clinical Case by Slidesgo</vt:lpstr>
      <vt:lpstr> COVID-19 Vaccines Analysis </vt:lpstr>
      <vt:lpstr>Phase-II </vt:lpstr>
      <vt:lpstr>PowerPoint Presentation</vt:lpstr>
      <vt:lpstr> The innovation to solve the problem</vt:lpstr>
      <vt:lpstr># Importing the necessary Python libraries and the dataset  </vt:lpstr>
      <vt:lpstr>PowerPoint Presentation</vt:lpstr>
      <vt:lpstr># Pre process the data</vt:lpstr>
      <vt:lpstr># Prepare the Data</vt:lpstr>
      <vt:lpstr># Visualize what combination of vaccines every country is using</vt:lpstr>
      <vt:lpstr>PowerPoint Presentation</vt:lpstr>
      <vt:lpstr>Machine learning</vt:lpstr>
      <vt:lpstr>Machine learning Techniques </vt:lpstr>
      <vt:lpstr>PowerPoint Presentation</vt:lpstr>
      <vt:lpstr>Naive Bayes</vt:lpstr>
      <vt:lpstr>Decision Tree </vt:lpstr>
      <vt:lpstr>Logistic Regression</vt:lpstr>
      <vt:lpstr>Support Vector Machine</vt:lpstr>
      <vt:lpstr>Results and Discussion</vt:lpstr>
      <vt:lpstr> Machine learning Performance on COVID-19 vaccine analysis</vt:lpstr>
      <vt:lpstr>Bar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Vaccines Analysis</dc:title>
  <dc:creator>SACHIN SK</dc:creator>
  <cp:lastModifiedBy>Venkata sai Kumar</cp:lastModifiedBy>
  <cp:revision>20</cp:revision>
  <dcterms:modified xsi:type="dcterms:W3CDTF">2023-10-11T06:55:30Z</dcterms:modified>
</cp:coreProperties>
</file>